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4667a88bda48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e4c14280f74c77"/>
  </p:sldMasterIdLst>
  <p:sldIdLst>
    <p:sldId xmlns:r="http://schemas.openxmlformats.org/officeDocument/2006/relationships" id="256" r:id="Rd976fa4e61a54313"/>
    <p:sldId xmlns:r="http://schemas.openxmlformats.org/officeDocument/2006/relationships" id="257" r:id="Rcd9c0205885b4c88"/>
    <p:sldId xmlns:r="http://schemas.openxmlformats.org/officeDocument/2006/relationships" id="258" r:id="R2e8a4a083b3c47c5"/>
    <p:sldId xmlns:r="http://schemas.openxmlformats.org/officeDocument/2006/relationships" id="259" r:id="R236ccd4ded4a4c6b"/>
    <p:sldId xmlns:r="http://schemas.openxmlformats.org/officeDocument/2006/relationships" id="260" r:id="R3050e56b654241f6"/>
    <p:sldId xmlns:r="http://schemas.openxmlformats.org/officeDocument/2006/relationships" id="261" r:id="R4d67a8dc0d55440f"/>
    <p:sldId xmlns:r="http://schemas.openxmlformats.org/officeDocument/2006/relationships" id="262" r:id="R036e6f4dfefb49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4c14280f74c77" /><Relationship Type="http://schemas.openxmlformats.org/officeDocument/2006/relationships/slide" Target="/ppt/slides/slide1.xml" Id="Rd976fa4e61a54313" /><Relationship Type="http://schemas.openxmlformats.org/officeDocument/2006/relationships/slide" Target="/ppt/slides/slide2.xml" Id="Rcd9c0205885b4c88" /><Relationship Type="http://schemas.openxmlformats.org/officeDocument/2006/relationships/slide" Target="/ppt/slides/slide3.xml" Id="R2e8a4a083b3c47c5" /><Relationship Type="http://schemas.openxmlformats.org/officeDocument/2006/relationships/slide" Target="/ppt/slides/slide4.xml" Id="R236ccd4ded4a4c6b" /><Relationship Type="http://schemas.openxmlformats.org/officeDocument/2006/relationships/slide" Target="/ppt/slides/slide5.xml" Id="R3050e56b654241f6" /><Relationship Type="http://schemas.openxmlformats.org/officeDocument/2006/relationships/slide" Target="/ppt/slides/slide6.xml" Id="R4d67a8dc0d55440f" /><Relationship Type="http://schemas.openxmlformats.org/officeDocument/2006/relationships/slide" Target="/ppt/slides/slide7.xml" Id="R036e6f4dfefb49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19cf8813f49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c5dbc201e475a" /><Relationship Type="http://schemas.openxmlformats.org/officeDocument/2006/relationships/theme" Target="/ppt/slideMasters/theme/theme1.xml" Id="Rc49b71e54c524f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5c5dbc201e47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285c5bb474e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c25da0f2247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4483617e945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7cf512a3a4b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53ac32b8c45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2283b26544e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054f305ec4d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SYRIANO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SYRIANO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SYRIANO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SYRIANO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SYRIANO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SYRIANO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5 355 416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SYRIANO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 SHAMI HASSAN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SYRIANO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822 899 552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SYRIANO RESTAURANT AS</a:t>
            </a:r>
          </a:p>
        </p:txBody>
      </p:sp>
    </p:spTree>
  </p:cSld>
  <p:clrMapOvr>
    <a:masterClrMapping xmlns:a="http://schemas.openxmlformats.org/drawingml/2006/main"/>
  </p:clrMapOvr>
</p:sld>
</file>