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1244b4b82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a0e40249b4799"/>
  </p:sldMasterIdLst>
  <p:sldIdLst>
    <p:sldId xmlns:r="http://schemas.openxmlformats.org/officeDocument/2006/relationships" id="256" r:id="Rb1270ff42e304e83"/>
    <p:sldId xmlns:r="http://schemas.openxmlformats.org/officeDocument/2006/relationships" id="257" r:id="Rfa643bf39c394360"/>
    <p:sldId xmlns:r="http://schemas.openxmlformats.org/officeDocument/2006/relationships" id="258" r:id="R78bf420cbc1b459e"/>
    <p:sldId xmlns:r="http://schemas.openxmlformats.org/officeDocument/2006/relationships" id="259" r:id="R4976854f289f4988"/>
    <p:sldId xmlns:r="http://schemas.openxmlformats.org/officeDocument/2006/relationships" id="260" r:id="R127e89ff1bb34bf1"/>
    <p:sldId xmlns:r="http://schemas.openxmlformats.org/officeDocument/2006/relationships" id="261" r:id="R2aae7dba639344d0"/>
    <p:sldId xmlns:r="http://schemas.openxmlformats.org/officeDocument/2006/relationships" id="262" r:id="Rdef9519db0ef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a0e40249b4799" /><Relationship Type="http://schemas.openxmlformats.org/officeDocument/2006/relationships/slide" Target="/ppt/slides/slide1.xml" Id="Rb1270ff42e304e83" /><Relationship Type="http://schemas.openxmlformats.org/officeDocument/2006/relationships/slide" Target="/ppt/slides/slide2.xml" Id="Rfa643bf39c394360" /><Relationship Type="http://schemas.openxmlformats.org/officeDocument/2006/relationships/slide" Target="/ppt/slides/slide3.xml" Id="R78bf420cbc1b459e" /><Relationship Type="http://schemas.openxmlformats.org/officeDocument/2006/relationships/slide" Target="/ppt/slides/slide4.xml" Id="R4976854f289f4988" /><Relationship Type="http://schemas.openxmlformats.org/officeDocument/2006/relationships/slide" Target="/ppt/slides/slide5.xml" Id="R127e89ff1bb34bf1" /><Relationship Type="http://schemas.openxmlformats.org/officeDocument/2006/relationships/slide" Target="/ppt/slides/slide6.xml" Id="R2aae7dba639344d0" /><Relationship Type="http://schemas.openxmlformats.org/officeDocument/2006/relationships/slide" Target="/ppt/slides/slide7.xml" Id="Rdef9519db0ef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9aa761049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edffdca684bd0" /><Relationship Type="http://schemas.openxmlformats.org/officeDocument/2006/relationships/theme" Target="/ppt/slideMasters/theme/theme1.xml" Id="Rf32a6687e0b6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edffdca68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27a814e00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3949fe4944d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4ae82c306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886c4a94e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af9d2a8741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223d0d6d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bf9d651f4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KVALNES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MIKKELSEN DIDRIK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MIKKELSEN JON FREDRIK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822 794 882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KVALNES HOLDING AS</a:t>
            </a:r>
          </a:p>
        </p:txBody>
      </p:sp>
    </p:spTree>
  </p:cSld>
  <p:clrMapOvr>
    <a:masterClrMapping xmlns:a="http://schemas.openxmlformats.org/drawingml/2006/main"/>
  </p:clrMapOvr>
</p:sld>
</file>