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ccb13179e146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302a49d2be45be"/>
  </p:sldMasterIdLst>
  <p:sldIdLst>
    <p:sldId xmlns:r="http://schemas.openxmlformats.org/officeDocument/2006/relationships" id="256" r:id="R763c0c7213c84bbc"/>
    <p:sldId xmlns:r="http://schemas.openxmlformats.org/officeDocument/2006/relationships" id="257" r:id="Rf157c0c857b24886"/>
    <p:sldId xmlns:r="http://schemas.openxmlformats.org/officeDocument/2006/relationships" id="258" r:id="R9d56ead07b314a23"/>
    <p:sldId xmlns:r="http://schemas.openxmlformats.org/officeDocument/2006/relationships" id="259" r:id="R36022d2eba724594"/>
    <p:sldId xmlns:r="http://schemas.openxmlformats.org/officeDocument/2006/relationships" id="260" r:id="R8e68d0f659e64411"/>
    <p:sldId xmlns:r="http://schemas.openxmlformats.org/officeDocument/2006/relationships" id="261" r:id="Rf9b44d6213454768"/>
    <p:sldId xmlns:r="http://schemas.openxmlformats.org/officeDocument/2006/relationships" id="262" r:id="Rfafe2283dcff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02a49d2be45be" /><Relationship Type="http://schemas.openxmlformats.org/officeDocument/2006/relationships/slide" Target="/ppt/slides/slide1.xml" Id="R763c0c7213c84bbc" /><Relationship Type="http://schemas.openxmlformats.org/officeDocument/2006/relationships/slide" Target="/ppt/slides/slide2.xml" Id="Rf157c0c857b24886" /><Relationship Type="http://schemas.openxmlformats.org/officeDocument/2006/relationships/slide" Target="/ppt/slides/slide3.xml" Id="R9d56ead07b314a23" /><Relationship Type="http://schemas.openxmlformats.org/officeDocument/2006/relationships/slide" Target="/ppt/slides/slide4.xml" Id="R36022d2eba724594" /><Relationship Type="http://schemas.openxmlformats.org/officeDocument/2006/relationships/slide" Target="/ppt/slides/slide5.xml" Id="R8e68d0f659e64411" /><Relationship Type="http://schemas.openxmlformats.org/officeDocument/2006/relationships/slide" Target="/ppt/slides/slide6.xml" Id="Rf9b44d6213454768" /><Relationship Type="http://schemas.openxmlformats.org/officeDocument/2006/relationships/slide" Target="/ppt/slides/slide7.xml" Id="Rfafe2283dcff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cd1716a75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dc6f37d10418f" /><Relationship Type="http://schemas.openxmlformats.org/officeDocument/2006/relationships/theme" Target="/ppt/slideMasters/theme/theme1.xml" Id="R2bdff7077fc0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6dc6f37d10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edbb1d778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d3178415f48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53712a4474b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b14c9c064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75e2175044e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deed6e50b4c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ce7b1ab4044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SKALBY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SKALBY HOLDING AS ble etablert [år] og holder til i Magnor.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1 365 038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1 435 038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ARILD BOGER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Svensrudvegen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2240 Magnor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822 720 242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SKALBY HOLDING AS</a:t>
            </a:r>
          </a:p>
        </p:txBody>
      </p:sp>
    </p:spTree>
  </p:cSld>
  <p:clrMapOvr>
    <a:masterClrMapping xmlns:a="http://schemas.openxmlformats.org/drawingml/2006/main"/>
  </p:clrMapOvr>
</p:sld>
</file>