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1198d5777e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7d1e97c37c4f0a"/>
  </p:sldMasterIdLst>
  <p:sldIdLst>
    <p:sldId xmlns:r="http://schemas.openxmlformats.org/officeDocument/2006/relationships" id="256" r:id="R47864e431b9f4003"/>
    <p:sldId xmlns:r="http://schemas.openxmlformats.org/officeDocument/2006/relationships" id="257" r:id="R6ab7e0fa8c1b4e73"/>
    <p:sldId xmlns:r="http://schemas.openxmlformats.org/officeDocument/2006/relationships" id="258" r:id="R795d4c54f86c4249"/>
    <p:sldId xmlns:r="http://schemas.openxmlformats.org/officeDocument/2006/relationships" id="259" r:id="Ra4398594aa3c47b3"/>
    <p:sldId xmlns:r="http://schemas.openxmlformats.org/officeDocument/2006/relationships" id="260" r:id="R99c0029d6e8445e1"/>
    <p:sldId xmlns:r="http://schemas.openxmlformats.org/officeDocument/2006/relationships" id="261" r:id="Ra8c465eeefaf41f9"/>
    <p:sldId xmlns:r="http://schemas.openxmlformats.org/officeDocument/2006/relationships" id="262" r:id="R843d415170cf49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d1e97c37c4f0a" /><Relationship Type="http://schemas.openxmlformats.org/officeDocument/2006/relationships/slide" Target="/ppt/slides/slide1.xml" Id="R47864e431b9f4003" /><Relationship Type="http://schemas.openxmlformats.org/officeDocument/2006/relationships/slide" Target="/ppt/slides/slide2.xml" Id="R6ab7e0fa8c1b4e73" /><Relationship Type="http://schemas.openxmlformats.org/officeDocument/2006/relationships/slide" Target="/ppt/slides/slide3.xml" Id="R795d4c54f86c4249" /><Relationship Type="http://schemas.openxmlformats.org/officeDocument/2006/relationships/slide" Target="/ppt/slides/slide4.xml" Id="Ra4398594aa3c47b3" /><Relationship Type="http://schemas.openxmlformats.org/officeDocument/2006/relationships/slide" Target="/ppt/slides/slide5.xml" Id="R99c0029d6e8445e1" /><Relationship Type="http://schemas.openxmlformats.org/officeDocument/2006/relationships/slide" Target="/ppt/slides/slide6.xml" Id="Ra8c465eeefaf41f9" /><Relationship Type="http://schemas.openxmlformats.org/officeDocument/2006/relationships/slide" Target="/ppt/slides/slide7.xml" Id="R843d415170cf49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fea6a9f274d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3bbc6bca4435f" /><Relationship Type="http://schemas.openxmlformats.org/officeDocument/2006/relationships/theme" Target="/ppt/slideMasters/theme/theme1.xml" Id="R4248a80c6e3b4f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c3bbc6bca443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510046ae247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bd1797304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fbaaee868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584adad3046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cb70847674b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8d0bb2b8c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d1054570343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JMJ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19 647 032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476 296 340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497 069 398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BERG-HANSEN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KVARSVIK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JCK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MKVARSVIK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BERG-HANSEN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Stadsing Dahls gate 24C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822 703 232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JMJ INVEST AS</a:t>
            </a:r>
          </a:p>
        </p:txBody>
      </p:sp>
    </p:spTree>
  </p:cSld>
  <p:clrMapOvr>
    <a:masterClrMapping xmlns:a="http://schemas.openxmlformats.org/drawingml/2006/main"/>
  </p:clrMapOvr>
</p:sld>
</file>