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886e14f85f41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f04a8493624111"/>
  </p:sldMasterIdLst>
  <p:sldIdLst>
    <p:sldId xmlns:r="http://schemas.openxmlformats.org/officeDocument/2006/relationships" id="256" r:id="Rdd9ac5d487ba40dc"/>
    <p:sldId xmlns:r="http://schemas.openxmlformats.org/officeDocument/2006/relationships" id="257" r:id="R881efc81f10341b1"/>
    <p:sldId xmlns:r="http://schemas.openxmlformats.org/officeDocument/2006/relationships" id="258" r:id="Rf9c9ba609eca45a9"/>
    <p:sldId xmlns:r="http://schemas.openxmlformats.org/officeDocument/2006/relationships" id="259" r:id="R6e542cbceeac466f"/>
    <p:sldId xmlns:r="http://schemas.openxmlformats.org/officeDocument/2006/relationships" id="260" r:id="R228795a919054b94"/>
    <p:sldId xmlns:r="http://schemas.openxmlformats.org/officeDocument/2006/relationships" id="261" r:id="R6bf41201de1946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f04a8493624111" /><Relationship Type="http://schemas.openxmlformats.org/officeDocument/2006/relationships/slide" Target="/ppt/slides/slide1.xml" Id="Rdd9ac5d487ba40dc" /><Relationship Type="http://schemas.openxmlformats.org/officeDocument/2006/relationships/slide" Target="/ppt/slides/slide2.xml" Id="R881efc81f10341b1" /><Relationship Type="http://schemas.openxmlformats.org/officeDocument/2006/relationships/slide" Target="/ppt/slides/slide3.xml" Id="Rf9c9ba609eca45a9" /><Relationship Type="http://schemas.openxmlformats.org/officeDocument/2006/relationships/slide" Target="/ppt/slides/slide4.xml" Id="R6e542cbceeac466f" /><Relationship Type="http://schemas.openxmlformats.org/officeDocument/2006/relationships/slide" Target="/ppt/slides/slide5.xml" Id="R228795a919054b94" /><Relationship Type="http://schemas.openxmlformats.org/officeDocument/2006/relationships/slide" Target="/ppt/slides/slide6.xml" Id="R6bf41201de1946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eab70898b744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991957bf14b61" /><Relationship Type="http://schemas.openxmlformats.org/officeDocument/2006/relationships/theme" Target="/ppt/slideMasters/theme/theme1.xml" Id="R000c58b577f441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c991957bf14b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fa18722b3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a633942b943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2f490191344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0033b07f64c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92d6278f649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4bbc0f74b42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FJELD HÅNDVERK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 HÅNDVERK AS ble etablert [år] og holder til i Løken.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LARS-KRISTIAN FJELD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Klapputveien 280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1960 Løken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822 674 682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HÅNDVERK AS</a:t>
            </a:r>
          </a:p>
        </p:txBody>
      </p:sp>
    </p:spTree>
  </p:cSld>
  <p:clrMapOvr>
    <a:masterClrMapping xmlns:a="http://schemas.openxmlformats.org/drawingml/2006/main"/>
  </p:clrMapOvr>
</p:sld>
</file>