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6abcfa355c45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8faaa20454f4c"/>
  </p:sldMasterIdLst>
  <p:sldIdLst>
    <p:sldId xmlns:r="http://schemas.openxmlformats.org/officeDocument/2006/relationships" id="256" r:id="R68e52dbb46ef41d5"/>
    <p:sldId xmlns:r="http://schemas.openxmlformats.org/officeDocument/2006/relationships" id="257" r:id="Rc8b1a44116244442"/>
    <p:sldId xmlns:r="http://schemas.openxmlformats.org/officeDocument/2006/relationships" id="258" r:id="Rfb5445e8ccc94476"/>
    <p:sldId xmlns:r="http://schemas.openxmlformats.org/officeDocument/2006/relationships" id="259" r:id="R795b9aa6f2864165"/>
    <p:sldId xmlns:r="http://schemas.openxmlformats.org/officeDocument/2006/relationships" id="260" r:id="Re9adbd82c9404041"/>
    <p:sldId xmlns:r="http://schemas.openxmlformats.org/officeDocument/2006/relationships" id="261" r:id="R63241c0a1b9d4b6c"/>
    <p:sldId xmlns:r="http://schemas.openxmlformats.org/officeDocument/2006/relationships" id="262" r:id="R37bff41719a5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8faaa20454f4c" /><Relationship Type="http://schemas.openxmlformats.org/officeDocument/2006/relationships/slide" Target="/ppt/slides/slide1.xml" Id="R68e52dbb46ef41d5" /><Relationship Type="http://schemas.openxmlformats.org/officeDocument/2006/relationships/slide" Target="/ppt/slides/slide2.xml" Id="Rc8b1a44116244442" /><Relationship Type="http://schemas.openxmlformats.org/officeDocument/2006/relationships/slide" Target="/ppt/slides/slide3.xml" Id="Rfb5445e8ccc94476" /><Relationship Type="http://schemas.openxmlformats.org/officeDocument/2006/relationships/slide" Target="/ppt/slides/slide4.xml" Id="R795b9aa6f2864165" /><Relationship Type="http://schemas.openxmlformats.org/officeDocument/2006/relationships/slide" Target="/ppt/slides/slide5.xml" Id="Re9adbd82c9404041" /><Relationship Type="http://schemas.openxmlformats.org/officeDocument/2006/relationships/slide" Target="/ppt/slides/slide6.xml" Id="R63241c0a1b9d4b6c" /><Relationship Type="http://schemas.openxmlformats.org/officeDocument/2006/relationships/slide" Target="/ppt/slides/slide7.xml" Id="R37bff41719a5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84c49f4b8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07929cc3d4cb6" /><Relationship Type="http://schemas.openxmlformats.org/officeDocument/2006/relationships/theme" Target="/ppt/slideMasters/theme/theme1.xml" Id="Ra1680cd2be6a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07929cc3d4c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ddf7e68fd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ce660dbbe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95708ca54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68d2b5e49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be52a8ea2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e2b40371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82e66ee2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AGILE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AGILE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IVAR CONRADI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Ivar Conradi Østhus, Prost Holsviks vei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822 635 342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AGILE INVEST AS</a:t>
            </a:r>
          </a:p>
        </p:txBody>
      </p:sp>
    </p:spTree>
  </p:cSld>
  <p:clrMapOvr>
    <a:masterClrMapping xmlns:a="http://schemas.openxmlformats.org/drawingml/2006/main"/>
  </p:clrMapOvr>
</p:sld>
</file>