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9bf2fbfcc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550794b144fbd"/>
  </p:sldMasterIdLst>
  <p:sldIdLst>
    <p:sldId xmlns:r="http://schemas.openxmlformats.org/officeDocument/2006/relationships" id="256" r:id="R70bd72b6ffe541e4"/>
    <p:sldId xmlns:r="http://schemas.openxmlformats.org/officeDocument/2006/relationships" id="257" r:id="R75eaa4736ce2411f"/>
    <p:sldId xmlns:r="http://schemas.openxmlformats.org/officeDocument/2006/relationships" id="258" r:id="R0bc4b3d74df145dc"/>
    <p:sldId xmlns:r="http://schemas.openxmlformats.org/officeDocument/2006/relationships" id="259" r:id="Rab4d7281faa3462e"/>
    <p:sldId xmlns:r="http://schemas.openxmlformats.org/officeDocument/2006/relationships" id="260" r:id="Rbf2cda31297e47d9"/>
    <p:sldId xmlns:r="http://schemas.openxmlformats.org/officeDocument/2006/relationships" id="261" r:id="R3b0d4db6b41048ee"/>
    <p:sldId xmlns:r="http://schemas.openxmlformats.org/officeDocument/2006/relationships" id="262" r:id="R1077c39acea3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550794b144fbd" /><Relationship Type="http://schemas.openxmlformats.org/officeDocument/2006/relationships/slide" Target="/ppt/slides/slide1.xml" Id="R70bd72b6ffe541e4" /><Relationship Type="http://schemas.openxmlformats.org/officeDocument/2006/relationships/slide" Target="/ppt/slides/slide2.xml" Id="R75eaa4736ce2411f" /><Relationship Type="http://schemas.openxmlformats.org/officeDocument/2006/relationships/slide" Target="/ppt/slides/slide3.xml" Id="R0bc4b3d74df145dc" /><Relationship Type="http://schemas.openxmlformats.org/officeDocument/2006/relationships/slide" Target="/ppt/slides/slide4.xml" Id="Rab4d7281faa3462e" /><Relationship Type="http://schemas.openxmlformats.org/officeDocument/2006/relationships/slide" Target="/ppt/slides/slide5.xml" Id="Rbf2cda31297e47d9" /><Relationship Type="http://schemas.openxmlformats.org/officeDocument/2006/relationships/slide" Target="/ppt/slides/slide6.xml" Id="R3b0d4db6b41048ee" /><Relationship Type="http://schemas.openxmlformats.org/officeDocument/2006/relationships/slide" Target="/ppt/slides/slide7.xml" Id="R1077c39acea3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bb6b16179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0849e5a284aa0" /><Relationship Type="http://schemas.openxmlformats.org/officeDocument/2006/relationships/theme" Target="/ppt/slideMasters/theme/theme1.xml" Id="Ra508b26bbc51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0849e5a28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c1d877e71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4bb61959c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41c050a1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0c39f7c3e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a5750282242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fe7495cd6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f22c5ad6945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MAGWEST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MAGWEST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3 660 160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4 654 106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LARS-GERHARD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WESTGAARD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Waldemar Thranes gate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822 587 992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MAGWEST AS</a:t>
            </a:r>
          </a:p>
        </p:txBody>
      </p:sp>
    </p:spTree>
  </p:cSld>
  <p:clrMapOvr>
    <a:masterClrMapping xmlns:a="http://schemas.openxmlformats.org/drawingml/2006/main"/>
  </p:clrMapOvr>
</p:sld>
</file>