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454d37b2dd4b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d9f7aabcaa48cb"/>
  </p:sldMasterIdLst>
  <p:sldIdLst>
    <p:sldId xmlns:r="http://schemas.openxmlformats.org/officeDocument/2006/relationships" id="256" r:id="R2e98cf5678434853"/>
    <p:sldId xmlns:r="http://schemas.openxmlformats.org/officeDocument/2006/relationships" id="257" r:id="R6bc6d18e47f14612"/>
    <p:sldId xmlns:r="http://schemas.openxmlformats.org/officeDocument/2006/relationships" id="258" r:id="R4a53c48bb60f4c02"/>
    <p:sldId xmlns:r="http://schemas.openxmlformats.org/officeDocument/2006/relationships" id="259" r:id="R77263d332ff04281"/>
    <p:sldId xmlns:r="http://schemas.openxmlformats.org/officeDocument/2006/relationships" id="260" r:id="R765805201fde4ad1"/>
    <p:sldId xmlns:r="http://schemas.openxmlformats.org/officeDocument/2006/relationships" id="261" r:id="R4dd3d050a3b0448d"/>
    <p:sldId xmlns:r="http://schemas.openxmlformats.org/officeDocument/2006/relationships" id="262" r:id="R8143aed848234d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d9f7aabcaa48cb" /><Relationship Type="http://schemas.openxmlformats.org/officeDocument/2006/relationships/slide" Target="/ppt/slides/slide1.xml" Id="R2e98cf5678434853" /><Relationship Type="http://schemas.openxmlformats.org/officeDocument/2006/relationships/slide" Target="/ppt/slides/slide2.xml" Id="R6bc6d18e47f14612" /><Relationship Type="http://schemas.openxmlformats.org/officeDocument/2006/relationships/slide" Target="/ppt/slides/slide3.xml" Id="R4a53c48bb60f4c02" /><Relationship Type="http://schemas.openxmlformats.org/officeDocument/2006/relationships/slide" Target="/ppt/slides/slide4.xml" Id="R77263d332ff04281" /><Relationship Type="http://schemas.openxmlformats.org/officeDocument/2006/relationships/slide" Target="/ppt/slides/slide5.xml" Id="R765805201fde4ad1" /><Relationship Type="http://schemas.openxmlformats.org/officeDocument/2006/relationships/slide" Target="/ppt/slides/slide6.xml" Id="R4dd3d050a3b0448d" /><Relationship Type="http://schemas.openxmlformats.org/officeDocument/2006/relationships/slide" Target="/ppt/slides/slide7.xml" Id="R8143aed848234d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648d7fd3fe42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6acaca4ca4e6c" /><Relationship Type="http://schemas.openxmlformats.org/officeDocument/2006/relationships/theme" Target="/ppt/slideMasters/theme/theme1.xml" Id="R44fcd003ec2649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b6acaca4ca4e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295fb336f4e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4612e98964c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265fc74ba41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8037663964d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675e7572c41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dad444da44b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d1af2657e4a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 KYSTFISKE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KYSTFISKE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KYSTFISKE AS ble etablert [år] og holder til i Myre.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KYSTFISKE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KYSTFISKE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KYSTFISKE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3 666 575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2 315 029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1 508 888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3 106 180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17 269 707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KYSTFISKE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REINHOLDTSEN DANIEL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KYSTFISKE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8430 Myre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822 585 582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KYSTFISKE AS</a:t>
            </a:r>
          </a:p>
        </p:txBody>
      </p:sp>
    </p:spTree>
  </p:cSld>
  <p:clrMapOvr>
    <a:masterClrMapping xmlns:a="http://schemas.openxmlformats.org/drawingml/2006/main"/>
  </p:clrMapOvr>
</p:sld>
</file>