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f7340b3f7f43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9eb7c0080649ec"/>
  </p:sldMasterIdLst>
  <p:sldIdLst>
    <p:sldId xmlns:r="http://schemas.openxmlformats.org/officeDocument/2006/relationships" id="256" r:id="R9ad5c1093d5f4d26"/>
    <p:sldId xmlns:r="http://schemas.openxmlformats.org/officeDocument/2006/relationships" id="257" r:id="R54320f75e94f4949"/>
    <p:sldId xmlns:r="http://schemas.openxmlformats.org/officeDocument/2006/relationships" id="258" r:id="R9c7e6bb2b7a44d10"/>
    <p:sldId xmlns:r="http://schemas.openxmlformats.org/officeDocument/2006/relationships" id="259" r:id="R1c5c7c17b8b54fab"/>
    <p:sldId xmlns:r="http://schemas.openxmlformats.org/officeDocument/2006/relationships" id="260" r:id="Reffa2f773bd34af2"/>
    <p:sldId xmlns:r="http://schemas.openxmlformats.org/officeDocument/2006/relationships" id="261" r:id="R5c37dba9d5d24261"/>
    <p:sldId xmlns:r="http://schemas.openxmlformats.org/officeDocument/2006/relationships" id="262" r:id="R76ec469ded924d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eb7c0080649ec" /><Relationship Type="http://schemas.openxmlformats.org/officeDocument/2006/relationships/slide" Target="/ppt/slides/slide1.xml" Id="R9ad5c1093d5f4d26" /><Relationship Type="http://schemas.openxmlformats.org/officeDocument/2006/relationships/slide" Target="/ppt/slides/slide2.xml" Id="R54320f75e94f4949" /><Relationship Type="http://schemas.openxmlformats.org/officeDocument/2006/relationships/slide" Target="/ppt/slides/slide3.xml" Id="R9c7e6bb2b7a44d10" /><Relationship Type="http://schemas.openxmlformats.org/officeDocument/2006/relationships/slide" Target="/ppt/slides/slide4.xml" Id="R1c5c7c17b8b54fab" /><Relationship Type="http://schemas.openxmlformats.org/officeDocument/2006/relationships/slide" Target="/ppt/slides/slide5.xml" Id="Reffa2f773bd34af2" /><Relationship Type="http://schemas.openxmlformats.org/officeDocument/2006/relationships/slide" Target="/ppt/slides/slide6.xml" Id="R5c37dba9d5d24261" /><Relationship Type="http://schemas.openxmlformats.org/officeDocument/2006/relationships/slide" Target="/ppt/slides/slide7.xml" Id="R76ec469ded924d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df7d39ea643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dccd1896b42ff" /><Relationship Type="http://schemas.openxmlformats.org/officeDocument/2006/relationships/theme" Target="/ppt/slideMasters/theme/theme1.xml" Id="R776dd48ed31648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5dccd1896b42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b94fd99564e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b1fbbdef34d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8cb7c647042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6c723a7c7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3d66a81ed48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329eb894344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4cea5173848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VILLA9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29 524 332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−735 471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−942 146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−1 758 429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8 118 709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VILLANI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822 563 872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VILLA9 AS</a:t>
            </a:r>
          </a:p>
        </p:txBody>
      </p:sp>
    </p:spTree>
  </p:cSld>
  <p:clrMapOvr>
    <a:masterClrMapping xmlns:a="http://schemas.openxmlformats.org/drawingml/2006/main"/>
  </p:clrMapOvr>
</p:sld>
</file>