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fa749fba3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c9b3b4b96453f"/>
  </p:sldMasterIdLst>
  <p:sldIdLst>
    <p:sldId xmlns:r="http://schemas.openxmlformats.org/officeDocument/2006/relationships" id="256" r:id="Ra15b9d75d7de4abb"/>
    <p:sldId xmlns:r="http://schemas.openxmlformats.org/officeDocument/2006/relationships" id="257" r:id="Rdd68f49234804639"/>
    <p:sldId xmlns:r="http://schemas.openxmlformats.org/officeDocument/2006/relationships" id="258" r:id="Ra9365b8bc1794980"/>
    <p:sldId xmlns:r="http://schemas.openxmlformats.org/officeDocument/2006/relationships" id="259" r:id="R0fe4e5c0d5874994"/>
    <p:sldId xmlns:r="http://schemas.openxmlformats.org/officeDocument/2006/relationships" id="260" r:id="Rd3b44ee008db46ea"/>
    <p:sldId xmlns:r="http://schemas.openxmlformats.org/officeDocument/2006/relationships" id="261" r:id="R49cdf42825e74efe"/>
    <p:sldId xmlns:r="http://schemas.openxmlformats.org/officeDocument/2006/relationships" id="262" r:id="R988e9b647a1e47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c9b3b4b96453f" /><Relationship Type="http://schemas.openxmlformats.org/officeDocument/2006/relationships/slide" Target="/ppt/slides/slide1.xml" Id="Ra15b9d75d7de4abb" /><Relationship Type="http://schemas.openxmlformats.org/officeDocument/2006/relationships/slide" Target="/ppt/slides/slide2.xml" Id="Rdd68f49234804639" /><Relationship Type="http://schemas.openxmlformats.org/officeDocument/2006/relationships/slide" Target="/ppt/slides/slide3.xml" Id="Ra9365b8bc1794980" /><Relationship Type="http://schemas.openxmlformats.org/officeDocument/2006/relationships/slide" Target="/ppt/slides/slide4.xml" Id="R0fe4e5c0d5874994" /><Relationship Type="http://schemas.openxmlformats.org/officeDocument/2006/relationships/slide" Target="/ppt/slides/slide5.xml" Id="Rd3b44ee008db46ea" /><Relationship Type="http://schemas.openxmlformats.org/officeDocument/2006/relationships/slide" Target="/ppt/slides/slide6.xml" Id="R49cdf42825e74efe" /><Relationship Type="http://schemas.openxmlformats.org/officeDocument/2006/relationships/slide" Target="/ppt/slides/slide7.xml" Id="R988e9b647a1e47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f5b15126a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8413604a642cb" /><Relationship Type="http://schemas.openxmlformats.org/officeDocument/2006/relationships/theme" Target="/ppt/slideMasters/theme/theme1.xml" Id="R9ced0745abfd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8413604a6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292e52a364e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4a9e6257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025a3cb38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2378d68b8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d482ddd4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4dd0401d44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d53d7da6d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KONGSHAVN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KONGSHAVN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7 138 246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JANNE KONGSHAVN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30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Www.kongshavnregnskap.no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822 496 822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KONGSHAVN REGNSKAP AS</a:t>
            </a:r>
          </a:p>
        </p:txBody>
      </p:sp>
    </p:spTree>
  </p:cSld>
  <p:clrMapOvr>
    <a:masterClrMapping xmlns:a="http://schemas.openxmlformats.org/drawingml/2006/main"/>
  </p:clrMapOvr>
</p:sld>
</file>