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dc80d413614f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eb6a9f5cd34285"/>
  </p:sldMasterIdLst>
  <p:sldIdLst>
    <p:sldId xmlns:r="http://schemas.openxmlformats.org/officeDocument/2006/relationships" id="256" r:id="Rfefe779399fa482b"/>
    <p:sldId xmlns:r="http://schemas.openxmlformats.org/officeDocument/2006/relationships" id="257" r:id="R9dbd1304c87e4e66"/>
    <p:sldId xmlns:r="http://schemas.openxmlformats.org/officeDocument/2006/relationships" id="258" r:id="R7e2bff09ef184c74"/>
    <p:sldId xmlns:r="http://schemas.openxmlformats.org/officeDocument/2006/relationships" id="259" r:id="Re6d3af36f8014d21"/>
    <p:sldId xmlns:r="http://schemas.openxmlformats.org/officeDocument/2006/relationships" id="260" r:id="R300ade34722f41e3"/>
    <p:sldId xmlns:r="http://schemas.openxmlformats.org/officeDocument/2006/relationships" id="261" r:id="Rde2986484b874ce9"/>
    <p:sldId xmlns:r="http://schemas.openxmlformats.org/officeDocument/2006/relationships" id="262" r:id="R89f8eb18b36d40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eb6a9f5cd34285" /><Relationship Type="http://schemas.openxmlformats.org/officeDocument/2006/relationships/slide" Target="/ppt/slides/slide1.xml" Id="Rfefe779399fa482b" /><Relationship Type="http://schemas.openxmlformats.org/officeDocument/2006/relationships/slide" Target="/ppt/slides/slide2.xml" Id="R9dbd1304c87e4e66" /><Relationship Type="http://schemas.openxmlformats.org/officeDocument/2006/relationships/slide" Target="/ppt/slides/slide3.xml" Id="R7e2bff09ef184c74" /><Relationship Type="http://schemas.openxmlformats.org/officeDocument/2006/relationships/slide" Target="/ppt/slides/slide4.xml" Id="Re6d3af36f8014d21" /><Relationship Type="http://schemas.openxmlformats.org/officeDocument/2006/relationships/slide" Target="/ppt/slides/slide5.xml" Id="R300ade34722f41e3" /><Relationship Type="http://schemas.openxmlformats.org/officeDocument/2006/relationships/slide" Target="/ppt/slides/slide6.xml" Id="Rde2986484b874ce9" /><Relationship Type="http://schemas.openxmlformats.org/officeDocument/2006/relationships/slide" Target="/ppt/slides/slide7.xml" Id="R89f8eb18b36d40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1e3c45b4c344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646dc5c1c41e1" /><Relationship Type="http://schemas.openxmlformats.org/officeDocument/2006/relationships/theme" Target="/ppt/slideMasters/theme/theme1.xml" Id="R772203a5738147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f646dc5c1c41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9d0c393ee45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1b05b7d8c43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a67eb2b1e4b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e497ffbd241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afd82bac644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27f0129044b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a3d3beb5446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IB HOLDCO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 HOLDCO AS ble etablert [år] og holder til i Søreidgrend.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11 008 182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12 940 965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17 784 560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BJØRKHAUG INGEBRIKT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Ingebrikt Bjørkhaug, Søvikmarka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5251 Søreidgrend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822 308 392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 HOLDCO AS</a:t>
            </a:r>
          </a:p>
        </p:txBody>
      </p:sp>
    </p:spTree>
  </p:cSld>
  <p:clrMapOvr>
    <a:masterClrMapping xmlns:a="http://schemas.openxmlformats.org/drawingml/2006/main"/>
  </p:clrMapOvr>
</p:sld>
</file>