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85af759acc4c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5f6ee81a9146e1"/>
  </p:sldMasterIdLst>
  <p:sldIdLst>
    <p:sldId xmlns:r="http://schemas.openxmlformats.org/officeDocument/2006/relationships" id="256" r:id="R3c9476dd2a6c49d5"/>
    <p:sldId xmlns:r="http://schemas.openxmlformats.org/officeDocument/2006/relationships" id="257" r:id="Re2dc11f1b07a4a3b"/>
    <p:sldId xmlns:r="http://schemas.openxmlformats.org/officeDocument/2006/relationships" id="258" r:id="R27cd33e707614708"/>
    <p:sldId xmlns:r="http://schemas.openxmlformats.org/officeDocument/2006/relationships" id="259" r:id="R6c0aee17c2b34634"/>
    <p:sldId xmlns:r="http://schemas.openxmlformats.org/officeDocument/2006/relationships" id="260" r:id="Rf90d47c724a74769"/>
    <p:sldId xmlns:r="http://schemas.openxmlformats.org/officeDocument/2006/relationships" id="261" r:id="R7053a49baff74f8c"/>
    <p:sldId xmlns:r="http://schemas.openxmlformats.org/officeDocument/2006/relationships" id="262" r:id="Rf79f9473143449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f6ee81a9146e1" /><Relationship Type="http://schemas.openxmlformats.org/officeDocument/2006/relationships/slide" Target="/ppt/slides/slide1.xml" Id="R3c9476dd2a6c49d5" /><Relationship Type="http://schemas.openxmlformats.org/officeDocument/2006/relationships/slide" Target="/ppt/slides/slide2.xml" Id="Re2dc11f1b07a4a3b" /><Relationship Type="http://schemas.openxmlformats.org/officeDocument/2006/relationships/slide" Target="/ppt/slides/slide3.xml" Id="R27cd33e707614708" /><Relationship Type="http://schemas.openxmlformats.org/officeDocument/2006/relationships/slide" Target="/ppt/slides/slide4.xml" Id="R6c0aee17c2b34634" /><Relationship Type="http://schemas.openxmlformats.org/officeDocument/2006/relationships/slide" Target="/ppt/slides/slide5.xml" Id="Rf90d47c724a74769" /><Relationship Type="http://schemas.openxmlformats.org/officeDocument/2006/relationships/slide" Target="/ppt/slides/slide6.xml" Id="R7053a49baff74f8c" /><Relationship Type="http://schemas.openxmlformats.org/officeDocument/2006/relationships/slide" Target="/ppt/slides/slide7.xml" Id="Rf79f9473143449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1058b123e43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f1034dab94510" /><Relationship Type="http://schemas.openxmlformats.org/officeDocument/2006/relationships/theme" Target="/ppt/slideMasters/theme/theme1.xml" Id="Re9e3f252252a42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4f1034dab945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669c8594042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0768113854d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80bd36b8649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717de73e04c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2fc5b805b4a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b6749785641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9e05816954e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STRAYE TREBYGG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STRAYE TREBYGG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STRAYE TREBYGG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STRAYE TREBYGG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STRAYE TREBYGG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STRAYE TREBYGG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255 967 915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14 835 735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11 011 251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16 575 618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132 028 083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STRAYE TREBYGG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STRAYE GRUPPEN AS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KASTUM PÅL-MARTIN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TECHWOOD AS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SVEBERG EIRIK A OLSEN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AARDALEN KNUT OSKAR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BERO KAROLINE KROKEN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STRAYE TREBYGG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Kråkerøyveien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822 249 752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STRAYE TREBYGG AS</a:t>
            </a:r>
          </a:p>
        </p:txBody>
      </p:sp>
    </p:spTree>
  </p:cSld>
  <p:clrMapOvr>
    <a:masterClrMapping xmlns:a="http://schemas.openxmlformats.org/drawingml/2006/main"/>
  </p:clrMapOvr>
</p:sld>
</file>