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f45ee9f387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d2f020c174109"/>
  </p:sldMasterIdLst>
  <p:sldIdLst>
    <p:sldId xmlns:r="http://schemas.openxmlformats.org/officeDocument/2006/relationships" id="256" r:id="R338a15e71f0f4ded"/>
    <p:sldId xmlns:r="http://schemas.openxmlformats.org/officeDocument/2006/relationships" id="257" r:id="R46eb95a6ad4846d8"/>
    <p:sldId xmlns:r="http://schemas.openxmlformats.org/officeDocument/2006/relationships" id="258" r:id="Rc17240c4d68a4619"/>
    <p:sldId xmlns:r="http://schemas.openxmlformats.org/officeDocument/2006/relationships" id="259" r:id="Re16a22960522467b"/>
    <p:sldId xmlns:r="http://schemas.openxmlformats.org/officeDocument/2006/relationships" id="260" r:id="R0b8dd13afcd04f13"/>
    <p:sldId xmlns:r="http://schemas.openxmlformats.org/officeDocument/2006/relationships" id="261" r:id="R12c7fe8ceafc4115"/>
    <p:sldId xmlns:r="http://schemas.openxmlformats.org/officeDocument/2006/relationships" id="262" r:id="R19085fd701be48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d2f020c174109" /><Relationship Type="http://schemas.openxmlformats.org/officeDocument/2006/relationships/slide" Target="/ppt/slides/slide1.xml" Id="R338a15e71f0f4ded" /><Relationship Type="http://schemas.openxmlformats.org/officeDocument/2006/relationships/slide" Target="/ppt/slides/slide2.xml" Id="R46eb95a6ad4846d8" /><Relationship Type="http://schemas.openxmlformats.org/officeDocument/2006/relationships/slide" Target="/ppt/slides/slide3.xml" Id="Rc17240c4d68a4619" /><Relationship Type="http://schemas.openxmlformats.org/officeDocument/2006/relationships/slide" Target="/ppt/slides/slide4.xml" Id="Re16a22960522467b" /><Relationship Type="http://schemas.openxmlformats.org/officeDocument/2006/relationships/slide" Target="/ppt/slides/slide5.xml" Id="R0b8dd13afcd04f13" /><Relationship Type="http://schemas.openxmlformats.org/officeDocument/2006/relationships/slide" Target="/ppt/slides/slide6.xml" Id="R12c7fe8ceafc4115" /><Relationship Type="http://schemas.openxmlformats.org/officeDocument/2006/relationships/slide" Target="/ppt/slides/slide7.xml" Id="R19085fd701be48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18859b75c4f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9d58e5b184e80" /><Relationship Type="http://schemas.openxmlformats.org/officeDocument/2006/relationships/theme" Target="/ppt/slideMasters/theme/theme1.xml" Id="R9f98c9f5d035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9d58e5b18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45b792c08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aae80c3e7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3b64def51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8b8600ecb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04135fb3545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e302aceba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85c043f7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LIBERTY NOW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LIBERTY NOW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51 268 887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7 854 324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6 201 917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13 552 183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48 713 020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RMATECH AS  –  38,2 %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HEGNA CAMPING DA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LINDAL CHRISTIAN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SHRESTHA DINESH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UVSLØKK EINAR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Manheimstrondi 1543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3805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822 236 162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LIBERTY NOW AS</a:t>
            </a:r>
          </a:p>
        </p:txBody>
      </p:sp>
    </p:spTree>
  </p:cSld>
  <p:clrMapOvr>
    <a:masterClrMapping xmlns:a="http://schemas.openxmlformats.org/drawingml/2006/main"/>
  </p:clrMapOvr>
</p:sld>
</file>