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7d92f9c74c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de25673574b1e"/>
  </p:sldMasterIdLst>
  <p:sldIdLst>
    <p:sldId xmlns:r="http://schemas.openxmlformats.org/officeDocument/2006/relationships" id="256" r:id="R1d1e35b8302149a5"/>
    <p:sldId xmlns:r="http://schemas.openxmlformats.org/officeDocument/2006/relationships" id="257" r:id="Rc60ff108e50e4b99"/>
    <p:sldId xmlns:r="http://schemas.openxmlformats.org/officeDocument/2006/relationships" id="258" r:id="R64e85a8bdf2b4187"/>
    <p:sldId xmlns:r="http://schemas.openxmlformats.org/officeDocument/2006/relationships" id="259" r:id="R89769b15ca574c85"/>
    <p:sldId xmlns:r="http://schemas.openxmlformats.org/officeDocument/2006/relationships" id="260" r:id="R7eb85cc7c81f4a50"/>
    <p:sldId xmlns:r="http://schemas.openxmlformats.org/officeDocument/2006/relationships" id="261" r:id="R3d64cd860ede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de25673574b1e" /><Relationship Type="http://schemas.openxmlformats.org/officeDocument/2006/relationships/slide" Target="/ppt/slides/slide1.xml" Id="R1d1e35b8302149a5" /><Relationship Type="http://schemas.openxmlformats.org/officeDocument/2006/relationships/slide" Target="/ppt/slides/slide2.xml" Id="Rc60ff108e50e4b99" /><Relationship Type="http://schemas.openxmlformats.org/officeDocument/2006/relationships/slide" Target="/ppt/slides/slide3.xml" Id="R64e85a8bdf2b4187" /><Relationship Type="http://schemas.openxmlformats.org/officeDocument/2006/relationships/slide" Target="/ppt/slides/slide4.xml" Id="R89769b15ca574c85" /><Relationship Type="http://schemas.openxmlformats.org/officeDocument/2006/relationships/slide" Target="/ppt/slides/slide5.xml" Id="R7eb85cc7c81f4a50" /><Relationship Type="http://schemas.openxmlformats.org/officeDocument/2006/relationships/slide" Target="/ppt/slides/slide6.xml" Id="R3d64cd860ede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ec3993044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5bd938e9a4a37" /><Relationship Type="http://schemas.openxmlformats.org/officeDocument/2006/relationships/theme" Target="/ppt/slideMasters/theme/theme1.xml" Id="Rb028005ca0de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5bd938e9a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fe20af8a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4b5ad225c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6e14f421c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2bf5e23e1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3e9884d3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0a566ba48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822 155 642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 HOLDING AS</a:t>
            </a:r>
          </a:p>
        </p:txBody>
      </p:sp>
    </p:spTree>
  </p:cSld>
  <p:clrMapOvr>
    <a:masterClrMapping xmlns:a="http://schemas.openxmlformats.org/drawingml/2006/main"/>
  </p:clrMapOvr>
</p:sld>
</file>