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c1f7f685f042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5125e5cdee411b"/>
  </p:sldMasterIdLst>
  <p:sldIdLst>
    <p:sldId xmlns:r="http://schemas.openxmlformats.org/officeDocument/2006/relationships" id="256" r:id="R24adb800f1d245c9"/>
    <p:sldId xmlns:r="http://schemas.openxmlformats.org/officeDocument/2006/relationships" id="257" r:id="Rc452d98a1b74464e"/>
    <p:sldId xmlns:r="http://schemas.openxmlformats.org/officeDocument/2006/relationships" id="258" r:id="R9f539a32310d4ca3"/>
    <p:sldId xmlns:r="http://schemas.openxmlformats.org/officeDocument/2006/relationships" id="259" r:id="Ra5031b46c8aa4700"/>
    <p:sldId xmlns:r="http://schemas.openxmlformats.org/officeDocument/2006/relationships" id="260" r:id="R196e8b78dfe24c71"/>
    <p:sldId xmlns:r="http://schemas.openxmlformats.org/officeDocument/2006/relationships" id="261" r:id="R924d0502b19e41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5125e5cdee411b" /><Relationship Type="http://schemas.openxmlformats.org/officeDocument/2006/relationships/slide" Target="/ppt/slides/slide1.xml" Id="R24adb800f1d245c9" /><Relationship Type="http://schemas.openxmlformats.org/officeDocument/2006/relationships/slide" Target="/ppt/slides/slide2.xml" Id="Rc452d98a1b74464e" /><Relationship Type="http://schemas.openxmlformats.org/officeDocument/2006/relationships/slide" Target="/ppt/slides/slide3.xml" Id="R9f539a32310d4ca3" /><Relationship Type="http://schemas.openxmlformats.org/officeDocument/2006/relationships/slide" Target="/ppt/slides/slide4.xml" Id="Ra5031b46c8aa4700" /><Relationship Type="http://schemas.openxmlformats.org/officeDocument/2006/relationships/slide" Target="/ppt/slides/slide5.xml" Id="R196e8b78dfe24c71" /><Relationship Type="http://schemas.openxmlformats.org/officeDocument/2006/relationships/slide" Target="/ppt/slides/slide6.xml" Id="R924d0502b19e41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58495c97bc46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4a6347b7b40cd" /><Relationship Type="http://schemas.openxmlformats.org/officeDocument/2006/relationships/theme" Target="/ppt/slideMasters/theme/theme1.xml" Id="Rbb802ee3035e4e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a4a6347b7b40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952929ae5546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82e21b2cc43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046e585814b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853d2bdb74a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157c02d814f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eeaf1bce149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VÅLAND EIENDOMSUTVIKLING NORD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VÅLAND EIENDOMSUTVIKLING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VÅLAND EIENDOMSUTVIKLING NORD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VÅLAND EIENDOMSUTVIKLING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VÅLAND EIENDOMSUTVIKLING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VÅLAND EIENDOMSUTVIKLING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679 372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−625 782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−761 262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−731 262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1 931 100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VÅLAND EIENDOMSUTVIKLING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822 068 022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VÅLAND EIENDOMSUTVIKLING NORD AS</a:t>
            </a:r>
          </a:p>
        </p:txBody>
      </p:sp>
    </p:spTree>
  </p:cSld>
  <p:clrMapOvr>
    <a:masterClrMapping xmlns:a="http://schemas.openxmlformats.org/drawingml/2006/main"/>
  </p:clrMapOvr>
</p:sld>
</file>