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d2824c8749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d84aa77d2a45b9"/>
  </p:sldMasterIdLst>
  <p:sldIdLst>
    <p:sldId xmlns:r="http://schemas.openxmlformats.org/officeDocument/2006/relationships" id="256" r:id="R0970533e3a674aa4"/>
    <p:sldId xmlns:r="http://schemas.openxmlformats.org/officeDocument/2006/relationships" id="257" r:id="Rd0a63a0e4b1b4171"/>
    <p:sldId xmlns:r="http://schemas.openxmlformats.org/officeDocument/2006/relationships" id="258" r:id="Raf437df8f4874f8a"/>
    <p:sldId xmlns:r="http://schemas.openxmlformats.org/officeDocument/2006/relationships" id="259" r:id="R06f3f354143b4ae5"/>
    <p:sldId xmlns:r="http://schemas.openxmlformats.org/officeDocument/2006/relationships" id="260" r:id="Rfc4e02104994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84aa77d2a45b9" /><Relationship Type="http://schemas.openxmlformats.org/officeDocument/2006/relationships/slide" Target="/ppt/slides/slide1.xml" Id="R0970533e3a674aa4" /><Relationship Type="http://schemas.openxmlformats.org/officeDocument/2006/relationships/slide" Target="/ppt/slides/slide2.xml" Id="Rd0a63a0e4b1b4171" /><Relationship Type="http://schemas.openxmlformats.org/officeDocument/2006/relationships/slide" Target="/ppt/slides/slide3.xml" Id="Raf437df8f4874f8a" /><Relationship Type="http://schemas.openxmlformats.org/officeDocument/2006/relationships/slide" Target="/ppt/slides/slide4.xml" Id="R06f3f354143b4ae5" /><Relationship Type="http://schemas.openxmlformats.org/officeDocument/2006/relationships/slide" Target="/ppt/slides/slide5.xml" Id="Rfc4e02104994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d2c9deee342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c2fe1360e44ea" /><Relationship Type="http://schemas.openxmlformats.org/officeDocument/2006/relationships/theme" Target="/ppt/slideMasters/theme/theme1.xml" Id="R20dd96b5d91647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c2fe1360e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c8be4b4f543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c29ccbe8c48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94adfa86a45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feb4bba0544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c392263d545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LH PROSJEKT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 PROSJEKT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 PROSJEKT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 PROSJEKT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 PROSJEKT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 PROSJEKT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822 048 862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 PROSJEKT HOLDING AS</a:t>
            </a:r>
          </a:p>
        </p:txBody>
      </p:sp>
    </p:spTree>
  </p:cSld>
  <p:clrMapOvr>
    <a:masterClrMapping xmlns:a="http://schemas.openxmlformats.org/drawingml/2006/main"/>
  </p:clrMapOvr>
</p:sld>
</file>