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02ac80187a4c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9b5d9959d541a5"/>
  </p:sldMasterIdLst>
  <p:sldIdLst>
    <p:sldId xmlns:r="http://schemas.openxmlformats.org/officeDocument/2006/relationships" id="256" r:id="R10c3b98106624067"/>
    <p:sldId xmlns:r="http://schemas.openxmlformats.org/officeDocument/2006/relationships" id="257" r:id="Rbdd3c7c2597b4b61"/>
    <p:sldId xmlns:r="http://schemas.openxmlformats.org/officeDocument/2006/relationships" id="258" r:id="R38e2c9918ab94365"/>
    <p:sldId xmlns:r="http://schemas.openxmlformats.org/officeDocument/2006/relationships" id="259" r:id="R67568495849a407c"/>
    <p:sldId xmlns:r="http://schemas.openxmlformats.org/officeDocument/2006/relationships" id="260" r:id="Ra2c9e7ea53b742b2"/>
    <p:sldId xmlns:r="http://schemas.openxmlformats.org/officeDocument/2006/relationships" id="261" r:id="Rd08106769a6b45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9b5d9959d541a5" /><Relationship Type="http://schemas.openxmlformats.org/officeDocument/2006/relationships/slide" Target="/ppt/slides/slide1.xml" Id="R10c3b98106624067" /><Relationship Type="http://schemas.openxmlformats.org/officeDocument/2006/relationships/slide" Target="/ppt/slides/slide2.xml" Id="Rbdd3c7c2597b4b61" /><Relationship Type="http://schemas.openxmlformats.org/officeDocument/2006/relationships/slide" Target="/ppt/slides/slide3.xml" Id="R38e2c9918ab94365" /><Relationship Type="http://schemas.openxmlformats.org/officeDocument/2006/relationships/slide" Target="/ppt/slides/slide4.xml" Id="R67568495849a407c" /><Relationship Type="http://schemas.openxmlformats.org/officeDocument/2006/relationships/slide" Target="/ppt/slides/slide5.xml" Id="Ra2c9e7ea53b742b2" /><Relationship Type="http://schemas.openxmlformats.org/officeDocument/2006/relationships/slide" Target="/ppt/slides/slide6.xml" Id="Rd08106769a6b45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dd27f00e5b49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24a442286454d" /><Relationship Type="http://schemas.openxmlformats.org/officeDocument/2006/relationships/theme" Target="/ppt/slideMasters/theme/theme1.xml" Id="R2a764964d74744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d24a44228645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3f89c577049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7948d348447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316bca54044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5c960d3a145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59d8d412d4a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dbc480da34e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OLSET KSU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OLSET KSU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OLSET KSU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OLSET KSU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OLSET KSU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OLSET KSU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DANHOLMENGEN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OLSET KSU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Brunsvikveien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6515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olem@olset.no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821 996 112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OLSET KSU AS</a:t>
            </a:r>
          </a:p>
        </p:txBody>
      </p:sp>
    </p:spTree>
  </p:cSld>
  <p:clrMapOvr>
    <a:masterClrMapping xmlns:a="http://schemas.openxmlformats.org/drawingml/2006/main"/>
  </p:clrMapOvr>
</p:sld>
</file>