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a0065002f46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4433a836bc439f"/>
  </p:sldMasterIdLst>
  <p:sldIdLst>
    <p:sldId xmlns:r="http://schemas.openxmlformats.org/officeDocument/2006/relationships" id="256" r:id="R8db07290bdcd4403"/>
    <p:sldId xmlns:r="http://schemas.openxmlformats.org/officeDocument/2006/relationships" id="257" r:id="R48a9a0cf050841d7"/>
    <p:sldId xmlns:r="http://schemas.openxmlformats.org/officeDocument/2006/relationships" id="258" r:id="R5ba1b383ac2543ac"/>
    <p:sldId xmlns:r="http://schemas.openxmlformats.org/officeDocument/2006/relationships" id="259" r:id="Rabcaebd8ee1c4eb2"/>
    <p:sldId xmlns:r="http://schemas.openxmlformats.org/officeDocument/2006/relationships" id="260" r:id="R91961dabccd44f3d"/>
    <p:sldId xmlns:r="http://schemas.openxmlformats.org/officeDocument/2006/relationships" id="261" r:id="R825d6aab3db247e3"/>
    <p:sldId xmlns:r="http://schemas.openxmlformats.org/officeDocument/2006/relationships" id="262" r:id="R097b694b52e2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433a836bc439f" /><Relationship Type="http://schemas.openxmlformats.org/officeDocument/2006/relationships/slide" Target="/ppt/slides/slide1.xml" Id="R8db07290bdcd4403" /><Relationship Type="http://schemas.openxmlformats.org/officeDocument/2006/relationships/slide" Target="/ppt/slides/slide2.xml" Id="R48a9a0cf050841d7" /><Relationship Type="http://schemas.openxmlformats.org/officeDocument/2006/relationships/slide" Target="/ppt/slides/slide3.xml" Id="R5ba1b383ac2543ac" /><Relationship Type="http://schemas.openxmlformats.org/officeDocument/2006/relationships/slide" Target="/ppt/slides/slide4.xml" Id="Rabcaebd8ee1c4eb2" /><Relationship Type="http://schemas.openxmlformats.org/officeDocument/2006/relationships/slide" Target="/ppt/slides/slide5.xml" Id="R91961dabccd44f3d" /><Relationship Type="http://schemas.openxmlformats.org/officeDocument/2006/relationships/slide" Target="/ppt/slides/slide6.xml" Id="R825d6aab3db247e3" /><Relationship Type="http://schemas.openxmlformats.org/officeDocument/2006/relationships/slide" Target="/ppt/slides/slide7.xml" Id="R097b694b52e2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b6a3cc0e04a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ed18f65e4109" /><Relationship Type="http://schemas.openxmlformats.org/officeDocument/2006/relationships/theme" Target="/ppt/slideMasters/theme/theme1.xml" Id="R0e50353517ae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fed18f65e41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1f5b21c0c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47037fd58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6e759f4446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348720634b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a8f058365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917fe05a1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53550360647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OLSET KSU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OLSET KSU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12 755 316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5 343 728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DANHOLMENGEN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Brunsvikveien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6515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olem@olset.no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821 996 112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