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9a7fca10a424b6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38076e4ed994ec6"/>
  </p:sldMasterIdLst>
  <p:sldIdLst>
    <p:sldId xmlns:r="http://schemas.openxmlformats.org/officeDocument/2006/relationships" id="256" r:id="R79ce3a36b820452a"/>
    <p:sldId xmlns:r="http://schemas.openxmlformats.org/officeDocument/2006/relationships" id="257" r:id="Raa618f18c4074370"/>
    <p:sldId xmlns:r="http://schemas.openxmlformats.org/officeDocument/2006/relationships" id="258" r:id="R6a7280894527442a"/>
    <p:sldId xmlns:r="http://schemas.openxmlformats.org/officeDocument/2006/relationships" id="259" r:id="Recd984a5ac194ab1"/>
    <p:sldId xmlns:r="http://schemas.openxmlformats.org/officeDocument/2006/relationships" id="260" r:id="R4b03fe758b2a4ec2"/>
    <p:sldId xmlns:r="http://schemas.openxmlformats.org/officeDocument/2006/relationships" id="261" r:id="R82f1bc97224f4ed1"/>
    <p:sldId xmlns:r="http://schemas.openxmlformats.org/officeDocument/2006/relationships" id="262" r:id="R78fab7ac72b14e3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8076e4ed994ec6" /><Relationship Type="http://schemas.openxmlformats.org/officeDocument/2006/relationships/slide" Target="/ppt/slides/slide1.xml" Id="R79ce3a36b820452a" /><Relationship Type="http://schemas.openxmlformats.org/officeDocument/2006/relationships/slide" Target="/ppt/slides/slide2.xml" Id="Raa618f18c4074370" /><Relationship Type="http://schemas.openxmlformats.org/officeDocument/2006/relationships/slide" Target="/ppt/slides/slide3.xml" Id="R6a7280894527442a" /><Relationship Type="http://schemas.openxmlformats.org/officeDocument/2006/relationships/slide" Target="/ppt/slides/slide4.xml" Id="Recd984a5ac194ab1" /><Relationship Type="http://schemas.openxmlformats.org/officeDocument/2006/relationships/slide" Target="/ppt/slides/slide5.xml" Id="R4b03fe758b2a4ec2" /><Relationship Type="http://schemas.openxmlformats.org/officeDocument/2006/relationships/slide" Target="/ppt/slides/slide6.xml" Id="R82f1bc97224f4ed1" /><Relationship Type="http://schemas.openxmlformats.org/officeDocument/2006/relationships/slide" Target="/ppt/slides/slide7.xml" Id="R78fab7ac72b14e3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14b0bf808748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fceae67aed414b" /><Relationship Type="http://schemas.openxmlformats.org/officeDocument/2006/relationships/theme" Target="/ppt/slideMasters/theme/theme1.xml" Id="R6c23836a4d4b4b4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1fceae67aed414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179aa5dda7464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e6ff76dd9748d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1fab9c47e9447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6f3a4b3b6540c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f85d20a4b4413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57f67c7f254ab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4d558d71de48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JANSEN INVESTERING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JANSEN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JANSEN INVESTERING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JANSEN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JANSEN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JANSEN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−5 458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−430 225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902 663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1 847 963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JANSEN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JANSEN RICHARD ARNOLD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JANSEN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Kildals vei 5D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0678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821 995 892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JANSEN INVESTERING AS</a:t>
            </a:r>
          </a:p>
        </p:txBody>
      </p:sp>
    </p:spTree>
  </p:cSld>
  <p:clrMapOvr>
    <a:masterClrMapping xmlns:a="http://schemas.openxmlformats.org/drawingml/2006/main"/>
  </p:clrMapOvr>
</p:sld>
</file>