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5c0a99f79b4a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3a863ad08e48ca"/>
  </p:sldMasterIdLst>
  <p:sldIdLst>
    <p:sldId xmlns:r="http://schemas.openxmlformats.org/officeDocument/2006/relationships" id="256" r:id="Re466b2ed69944268"/>
    <p:sldId xmlns:r="http://schemas.openxmlformats.org/officeDocument/2006/relationships" id="257" r:id="Ra1758c3915cf4592"/>
    <p:sldId xmlns:r="http://schemas.openxmlformats.org/officeDocument/2006/relationships" id="258" r:id="R14ec9391abb04286"/>
    <p:sldId xmlns:r="http://schemas.openxmlformats.org/officeDocument/2006/relationships" id="259" r:id="R41e2d28a6a434a82"/>
    <p:sldId xmlns:r="http://schemas.openxmlformats.org/officeDocument/2006/relationships" id="260" r:id="Rf5bef933c523476d"/>
    <p:sldId xmlns:r="http://schemas.openxmlformats.org/officeDocument/2006/relationships" id="261" r:id="Re59cd8b1c3f64503"/>
    <p:sldId xmlns:r="http://schemas.openxmlformats.org/officeDocument/2006/relationships" id="262" r:id="Ra8131e36dc9b43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a863ad08e48ca" /><Relationship Type="http://schemas.openxmlformats.org/officeDocument/2006/relationships/slide" Target="/ppt/slides/slide1.xml" Id="Re466b2ed69944268" /><Relationship Type="http://schemas.openxmlformats.org/officeDocument/2006/relationships/slide" Target="/ppt/slides/slide2.xml" Id="Ra1758c3915cf4592" /><Relationship Type="http://schemas.openxmlformats.org/officeDocument/2006/relationships/slide" Target="/ppt/slides/slide3.xml" Id="R14ec9391abb04286" /><Relationship Type="http://schemas.openxmlformats.org/officeDocument/2006/relationships/slide" Target="/ppt/slides/slide4.xml" Id="R41e2d28a6a434a82" /><Relationship Type="http://schemas.openxmlformats.org/officeDocument/2006/relationships/slide" Target="/ppt/slides/slide5.xml" Id="Rf5bef933c523476d" /><Relationship Type="http://schemas.openxmlformats.org/officeDocument/2006/relationships/slide" Target="/ppt/slides/slide6.xml" Id="Re59cd8b1c3f64503" /><Relationship Type="http://schemas.openxmlformats.org/officeDocument/2006/relationships/slide" Target="/ppt/slides/slide7.xml" Id="Ra8131e36dc9b43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a382db17a44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1e09c03924e85" /><Relationship Type="http://schemas.openxmlformats.org/officeDocument/2006/relationships/theme" Target="/ppt/slideMasters/theme/theme1.xml" Id="Rdeac019c95664a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1e09c03924e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a3181489341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a9fa20cb4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ea818909441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28c2324e941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6a567950840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83a06974b49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23f10e47c43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ASF HOLDING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189 221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ALEXANDER SAMUELSEN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Samuelsen Foss, Lønnvegen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821 992 192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