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c596531fb7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7952677560428c"/>
  </p:sldMasterIdLst>
  <p:sldIdLst>
    <p:sldId xmlns:r="http://schemas.openxmlformats.org/officeDocument/2006/relationships" id="256" r:id="R774682fc8e10497b"/>
    <p:sldId xmlns:r="http://schemas.openxmlformats.org/officeDocument/2006/relationships" id="257" r:id="R597a87d4f4d240fd"/>
    <p:sldId xmlns:r="http://schemas.openxmlformats.org/officeDocument/2006/relationships" id="258" r:id="R2c4509b2688b44ce"/>
    <p:sldId xmlns:r="http://schemas.openxmlformats.org/officeDocument/2006/relationships" id="259" r:id="Re9df84ce99cc45b1"/>
    <p:sldId xmlns:r="http://schemas.openxmlformats.org/officeDocument/2006/relationships" id="260" r:id="R33606f2722b24e0a"/>
    <p:sldId xmlns:r="http://schemas.openxmlformats.org/officeDocument/2006/relationships" id="261" r:id="Rb07bb8d1512e4234"/>
    <p:sldId xmlns:r="http://schemas.openxmlformats.org/officeDocument/2006/relationships" id="262" r:id="Rdc0ee9f8fe654d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952677560428c" /><Relationship Type="http://schemas.openxmlformats.org/officeDocument/2006/relationships/slide" Target="/ppt/slides/slide1.xml" Id="R774682fc8e10497b" /><Relationship Type="http://schemas.openxmlformats.org/officeDocument/2006/relationships/slide" Target="/ppt/slides/slide2.xml" Id="R597a87d4f4d240fd" /><Relationship Type="http://schemas.openxmlformats.org/officeDocument/2006/relationships/slide" Target="/ppt/slides/slide3.xml" Id="R2c4509b2688b44ce" /><Relationship Type="http://schemas.openxmlformats.org/officeDocument/2006/relationships/slide" Target="/ppt/slides/slide4.xml" Id="Re9df84ce99cc45b1" /><Relationship Type="http://schemas.openxmlformats.org/officeDocument/2006/relationships/slide" Target="/ppt/slides/slide5.xml" Id="R33606f2722b24e0a" /><Relationship Type="http://schemas.openxmlformats.org/officeDocument/2006/relationships/slide" Target="/ppt/slides/slide6.xml" Id="Rb07bb8d1512e4234" /><Relationship Type="http://schemas.openxmlformats.org/officeDocument/2006/relationships/slide" Target="/ppt/slides/slide7.xml" Id="Rdc0ee9f8fe654d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33e963a7f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d6e8be6d94f04" /><Relationship Type="http://schemas.openxmlformats.org/officeDocument/2006/relationships/theme" Target="/ppt/slideMasters/theme/theme1.xml" Id="R4a5b8dacb35746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d6e8be6d94f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2b869de1a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66517c74442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56d44342649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66eeb576e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0521dac754c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d18844f3243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e87a0a167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HILLESVIKA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HILLESVIKA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STEINSBØ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Stavlandsneset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