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4d6e71bd9f44c9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021bdac1c684881"/>
  </p:sldMasterIdLst>
  <p:sldIdLst>
    <p:sldId xmlns:r="http://schemas.openxmlformats.org/officeDocument/2006/relationships" id="256" r:id="R527fdb92dd5949e4"/>
    <p:sldId xmlns:r="http://schemas.openxmlformats.org/officeDocument/2006/relationships" id="257" r:id="R01e2b05ccbd647e7"/>
    <p:sldId xmlns:r="http://schemas.openxmlformats.org/officeDocument/2006/relationships" id="258" r:id="R4d7edfd670f24774"/>
    <p:sldId xmlns:r="http://schemas.openxmlformats.org/officeDocument/2006/relationships" id="259" r:id="R62948db2d63d4ef1"/>
    <p:sldId xmlns:r="http://schemas.openxmlformats.org/officeDocument/2006/relationships" id="260" r:id="Rc08f60d0fda94387"/>
    <p:sldId xmlns:r="http://schemas.openxmlformats.org/officeDocument/2006/relationships" id="261" r:id="R6c32f2f9f8fc414a"/>
    <p:sldId xmlns:r="http://schemas.openxmlformats.org/officeDocument/2006/relationships" id="262" r:id="R76d5475a27aa4aa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21bdac1c684881" /><Relationship Type="http://schemas.openxmlformats.org/officeDocument/2006/relationships/slide" Target="/ppt/slides/slide1.xml" Id="R527fdb92dd5949e4" /><Relationship Type="http://schemas.openxmlformats.org/officeDocument/2006/relationships/slide" Target="/ppt/slides/slide2.xml" Id="R01e2b05ccbd647e7" /><Relationship Type="http://schemas.openxmlformats.org/officeDocument/2006/relationships/slide" Target="/ppt/slides/slide3.xml" Id="R4d7edfd670f24774" /><Relationship Type="http://schemas.openxmlformats.org/officeDocument/2006/relationships/slide" Target="/ppt/slides/slide4.xml" Id="R62948db2d63d4ef1" /><Relationship Type="http://schemas.openxmlformats.org/officeDocument/2006/relationships/slide" Target="/ppt/slides/slide5.xml" Id="Rc08f60d0fda94387" /><Relationship Type="http://schemas.openxmlformats.org/officeDocument/2006/relationships/slide" Target="/ppt/slides/slide6.xml" Id="R6c32f2f9f8fc414a" /><Relationship Type="http://schemas.openxmlformats.org/officeDocument/2006/relationships/slide" Target="/ppt/slides/slide7.xml" Id="R76d5475a27aa4aa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652baaeb474bf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7e4344f0ff4e89" /><Relationship Type="http://schemas.openxmlformats.org/officeDocument/2006/relationships/theme" Target="/ppt/slideMasters/theme/theme1.xml" Id="R61e0e147fc6043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7e4344f0ff4e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ff1a26e008407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31f8feb4574aa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db49429a15484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9ee469a98d426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bc5334a5724ca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19d7c1859148a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cdf3bb1eac4fe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HILLESVIKA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HILLESVIKA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HILLESVIKA AS ble etablert [år] og holder til i Bremnes.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HILLESVIKA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HILLESVIKA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HILLESVIKA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−15 949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−31 107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4 839 392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5 655 613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HILLESVIKA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STEINSBØ GEIR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HILLESVIKA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Stavlandsneset 71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5430 Bremnes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821 970 962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HILLESVIKA AS</a:t>
            </a:r>
          </a:p>
        </p:txBody>
      </p:sp>
    </p:spTree>
  </p:cSld>
  <p:clrMapOvr>
    <a:masterClrMapping xmlns:a="http://schemas.openxmlformats.org/drawingml/2006/main"/>
  </p:clrMapOvr>
</p:sld>
</file>