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4cd80e329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4db40bc53414c"/>
  </p:sldMasterIdLst>
  <p:sldIdLst>
    <p:sldId xmlns:r="http://schemas.openxmlformats.org/officeDocument/2006/relationships" id="256" r:id="Rea2d7f0fcd7941ee"/>
    <p:sldId xmlns:r="http://schemas.openxmlformats.org/officeDocument/2006/relationships" id="257" r:id="R645fc51f671d4ff1"/>
    <p:sldId xmlns:r="http://schemas.openxmlformats.org/officeDocument/2006/relationships" id="258" r:id="R9b18a72333344c6e"/>
    <p:sldId xmlns:r="http://schemas.openxmlformats.org/officeDocument/2006/relationships" id="259" r:id="Rf593c2d983d54837"/>
    <p:sldId xmlns:r="http://schemas.openxmlformats.org/officeDocument/2006/relationships" id="260" r:id="Rade833f744d5405c"/>
    <p:sldId xmlns:r="http://schemas.openxmlformats.org/officeDocument/2006/relationships" id="261" r:id="R3bced395cde44ad9"/>
    <p:sldId xmlns:r="http://schemas.openxmlformats.org/officeDocument/2006/relationships" id="262" r:id="Rb8e2bec1f7b241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4db40bc53414c" /><Relationship Type="http://schemas.openxmlformats.org/officeDocument/2006/relationships/slide" Target="/ppt/slides/slide1.xml" Id="Rea2d7f0fcd7941ee" /><Relationship Type="http://schemas.openxmlformats.org/officeDocument/2006/relationships/slide" Target="/ppt/slides/slide2.xml" Id="R645fc51f671d4ff1" /><Relationship Type="http://schemas.openxmlformats.org/officeDocument/2006/relationships/slide" Target="/ppt/slides/slide3.xml" Id="R9b18a72333344c6e" /><Relationship Type="http://schemas.openxmlformats.org/officeDocument/2006/relationships/slide" Target="/ppt/slides/slide4.xml" Id="Rf593c2d983d54837" /><Relationship Type="http://schemas.openxmlformats.org/officeDocument/2006/relationships/slide" Target="/ppt/slides/slide5.xml" Id="Rade833f744d5405c" /><Relationship Type="http://schemas.openxmlformats.org/officeDocument/2006/relationships/slide" Target="/ppt/slides/slide6.xml" Id="R3bced395cde44ad9" /><Relationship Type="http://schemas.openxmlformats.org/officeDocument/2006/relationships/slide" Target="/ppt/slides/slide7.xml" Id="Rb8e2bec1f7b241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3a974183340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5e01b09ab4edf" /><Relationship Type="http://schemas.openxmlformats.org/officeDocument/2006/relationships/theme" Target="/ppt/slideMasters/theme/theme1.xml" Id="R00c44d052867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5e01b09ab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8d05e5c62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9ed610e0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e533b532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80646d2fe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b87a0786546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0018349d7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59adbbb8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ENERGISTOPP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ENERGISTOPP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40 888 076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5 705 356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ANETTE JULIANE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Østvedthagen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3943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821 863 902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ENERGISTOPP AS</a:t>
            </a:r>
          </a:p>
        </p:txBody>
      </p:sp>
    </p:spTree>
  </p:cSld>
  <p:clrMapOvr>
    <a:masterClrMapping xmlns:a="http://schemas.openxmlformats.org/drawingml/2006/main"/>
  </p:clrMapOvr>
</p:sld>
</file>