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13ed867d1341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1b8fb890bf48f4"/>
  </p:sldMasterIdLst>
  <p:sldIdLst>
    <p:sldId xmlns:r="http://schemas.openxmlformats.org/officeDocument/2006/relationships" id="256" r:id="Rf828b08f6b814d64"/>
    <p:sldId xmlns:r="http://schemas.openxmlformats.org/officeDocument/2006/relationships" id="257" r:id="Rcff26810e2d941a2"/>
    <p:sldId xmlns:r="http://schemas.openxmlformats.org/officeDocument/2006/relationships" id="258" r:id="Ra90e1a8ac1514e41"/>
    <p:sldId xmlns:r="http://schemas.openxmlformats.org/officeDocument/2006/relationships" id="259" r:id="R66a619d85af14bf6"/>
    <p:sldId xmlns:r="http://schemas.openxmlformats.org/officeDocument/2006/relationships" id="260" r:id="R6bc3542c195e4583"/>
    <p:sldId xmlns:r="http://schemas.openxmlformats.org/officeDocument/2006/relationships" id="261" r:id="Rfc8d86859be74d85"/>
    <p:sldId xmlns:r="http://schemas.openxmlformats.org/officeDocument/2006/relationships" id="262" r:id="R24e8ad22b6534a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1b8fb890bf48f4" /><Relationship Type="http://schemas.openxmlformats.org/officeDocument/2006/relationships/slide" Target="/ppt/slides/slide1.xml" Id="Rf828b08f6b814d64" /><Relationship Type="http://schemas.openxmlformats.org/officeDocument/2006/relationships/slide" Target="/ppt/slides/slide2.xml" Id="Rcff26810e2d941a2" /><Relationship Type="http://schemas.openxmlformats.org/officeDocument/2006/relationships/slide" Target="/ppt/slides/slide3.xml" Id="Ra90e1a8ac1514e41" /><Relationship Type="http://schemas.openxmlformats.org/officeDocument/2006/relationships/slide" Target="/ppt/slides/slide4.xml" Id="R66a619d85af14bf6" /><Relationship Type="http://schemas.openxmlformats.org/officeDocument/2006/relationships/slide" Target="/ppt/slides/slide5.xml" Id="R6bc3542c195e4583" /><Relationship Type="http://schemas.openxmlformats.org/officeDocument/2006/relationships/slide" Target="/ppt/slides/slide6.xml" Id="Rfc8d86859be74d85" /><Relationship Type="http://schemas.openxmlformats.org/officeDocument/2006/relationships/slide" Target="/ppt/slides/slide7.xml" Id="R24e8ad22b6534a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317274881d44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a82ac8d0741ff" /><Relationship Type="http://schemas.openxmlformats.org/officeDocument/2006/relationships/theme" Target="/ppt/slideMasters/theme/theme1.xml" Id="R3f6fbf43487f47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ca82ac8d0741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6497d734b49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6978abe8d49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83e5ec07840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db1eb5f0e40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6d88017ca4e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890a0e6644d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dedf996514b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SAGENE SAMARBEIDSORGAN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SAGENE SAMARBEIDSORGAN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SAGENE SAMARBEIDSORGAN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SAGENE SAMARBEIDSORGAN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SAGENE SAMARBEIDSORGAN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SAGENE SAMARBEIDSORGAN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263 622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573 291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SAGENE SAMARBEIDSORGAN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SAGENE DATA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SAGENE SAMARBEIDSORGAN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Sagene Data, Bentsebrua skole, Treschows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821 818 702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SAGENE SAMARBEIDSORGAN AS</a:t>
            </a:r>
          </a:p>
        </p:txBody>
      </p:sp>
    </p:spTree>
  </p:cSld>
  <p:clrMapOvr>
    <a:masterClrMapping xmlns:a="http://schemas.openxmlformats.org/drawingml/2006/main"/>
  </p:clrMapOvr>
</p:sld>
</file>