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a4760c137a4e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abc75a74b94f56"/>
  </p:sldMasterIdLst>
  <p:sldIdLst>
    <p:sldId xmlns:r="http://schemas.openxmlformats.org/officeDocument/2006/relationships" id="256" r:id="R9b5205ca098f4a33"/>
    <p:sldId xmlns:r="http://schemas.openxmlformats.org/officeDocument/2006/relationships" id="257" r:id="R42f039f8ff124b94"/>
    <p:sldId xmlns:r="http://schemas.openxmlformats.org/officeDocument/2006/relationships" id="258" r:id="R909ce17464da4c5c"/>
    <p:sldId xmlns:r="http://schemas.openxmlformats.org/officeDocument/2006/relationships" id="259" r:id="R0d425ff4d9a24c70"/>
    <p:sldId xmlns:r="http://schemas.openxmlformats.org/officeDocument/2006/relationships" id="260" r:id="R79276ec5b523471f"/>
    <p:sldId xmlns:r="http://schemas.openxmlformats.org/officeDocument/2006/relationships" id="261" r:id="Rfc0a5607fa13425e"/>
    <p:sldId xmlns:r="http://schemas.openxmlformats.org/officeDocument/2006/relationships" id="262" r:id="R20fa00fd44f946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bc75a74b94f56" /><Relationship Type="http://schemas.openxmlformats.org/officeDocument/2006/relationships/slide" Target="/ppt/slides/slide1.xml" Id="R9b5205ca098f4a33" /><Relationship Type="http://schemas.openxmlformats.org/officeDocument/2006/relationships/slide" Target="/ppt/slides/slide2.xml" Id="R42f039f8ff124b94" /><Relationship Type="http://schemas.openxmlformats.org/officeDocument/2006/relationships/slide" Target="/ppt/slides/slide3.xml" Id="R909ce17464da4c5c" /><Relationship Type="http://schemas.openxmlformats.org/officeDocument/2006/relationships/slide" Target="/ppt/slides/slide4.xml" Id="R0d425ff4d9a24c70" /><Relationship Type="http://schemas.openxmlformats.org/officeDocument/2006/relationships/slide" Target="/ppt/slides/slide5.xml" Id="R79276ec5b523471f" /><Relationship Type="http://schemas.openxmlformats.org/officeDocument/2006/relationships/slide" Target="/ppt/slides/slide6.xml" Id="Rfc0a5607fa13425e" /><Relationship Type="http://schemas.openxmlformats.org/officeDocument/2006/relationships/slide" Target="/ppt/slides/slide7.xml" Id="R20fa00fd44f946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1e2731b0340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e7d3647b64334" /><Relationship Type="http://schemas.openxmlformats.org/officeDocument/2006/relationships/theme" Target="/ppt/slideMasters/theme/theme1.xml" Id="R640828e330a14e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de7d3647b643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69e660f5149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94a2c99aa43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2dbfabe3945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c7aa5bfb34a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c6d6808f84c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fb9383ceb4c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fab20dc6a4b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LYSTADSVINGEN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LYSTADSVINGEN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LYSTADSVINGEN 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LYSTADSVINGEN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LYSTADSVINGEN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LYSTADSVINGEN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467 915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−193 678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2 269 559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12 497 951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LYSTADSVINGEN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NORDLYS MANAGEMENT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APEX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VANNCO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LYSTADSVINGEN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Aker vei 207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821 808 642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LYSTADSVINGEN UTVIKLING AS</a:t>
            </a:r>
          </a:p>
        </p:txBody>
      </p:sp>
    </p:spTree>
  </p:cSld>
  <p:clrMapOvr>
    <a:masterClrMapping xmlns:a="http://schemas.openxmlformats.org/drawingml/2006/main"/>
  </p:clrMapOvr>
</p:sld>
</file>