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dccf10ef2a47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b7813d53f84edd"/>
  </p:sldMasterIdLst>
  <p:sldIdLst>
    <p:sldId xmlns:r="http://schemas.openxmlformats.org/officeDocument/2006/relationships" id="256" r:id="R739e7b6efa9b4492"/>
    <p:sldId xmlns:r="http://schemas.openxmlformats.org/officeDocument/2006/relationships" id="257" r:id="R8ccff2748da246b1"/>
    <p:sldId xmlns:r="http://schemas.openxmlformats.org/officeDocument/2006/relationships" id="258" r:id="Rfa4883a707294a4c"/>
    <p:sldId xmlns:r="http://schemas.openxmlformats.org/officeDocument/2006/relationships" id="259" r:id="Re5831b9f216949e2"/>
    <p:sldId xmlns:r="http://schemas.openxmlformats.org/officeDocument/2006/relationships" id="260" r:id="R68b32c3893f14bcc"/>
    <p:sldId xmlns:r="http://schemas.openxmlformats.org/officeDocument/2006/relationships" id="261" r:id="R90e0a4b91dfa4112"/>
    <p:sldId xmlns:r="http://schemas.openxmlformats.org/officeDocument/2006/relationships" id="262" r:id="R1b7b38c536284e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7813d53f84edd" /><Relationship Type="http://schemas.openxmlformats.org/officeDocument/2006/relationships/slide" Target="/ppt/slides/slide1.xml" Id="R739e7b6efa9b4492" /><Relationship Type="http://schemas.openxmlformats.org/officeDocument/2006/relationships/slide" Target="/ppt/slides/slide2.xml" Id="R8ccff2748da246b1" /><Relationship Type="http://schemas.openxmlformats.org/officeDocument/2006/relationships/slide" Target="/ppt/slides/slide3.xml" Id="Rfa4883a707294a4c" /><Relationship Type="http://schemas.openxmlformats.org/officeDocument/2006/relationships/slide" Target="/ppt/slides/slide4.xml" Id="Re5831b9f216949e2" /><Relationship Type="http://schemas.openxmlformats.org/officeDocument/2006/relationships/slide" Target="/ppt/slides/slide5.xml" Id="R68b32c3893f14bcc" /><Relationship Type="http://schemas.openxmlformats.org/officeDocument/2006/relationships/slide" Target="/ppt/slides/slide6.xml" Id="R90e0a4b91dfa4112" /><Relationship Type="http://schemas.openxmlformats.org/officeDocument/2006/relationships/slide" Target="/ppt/slides/slide7.xml" Id="R1b7b38c536284e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6b43eaf7047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f0a62b28b4961" /><Relationship Type="http://schemas.openxmlformats.org/officeDocument/2006/relationships/theme" Target="/ppt/slideMasters/theme/theme1.xml" Id="R9a55466aef534a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df0a62b28b49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410134a224e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90540038048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959a25ef947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4b3ed6bbe48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07b83f81245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d11e78f8b4e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2e4e1c1c24c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EPLE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EPLE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3 150 710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54 871 670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55 116 221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TENDEN EDLE BUGGE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Birgitte Hammers vei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821 749 042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EPLE INVEST AS</a:t>
            </a:r>
          </a:p>
        </p:txBody>
      </p:sp>
    </p:spTree>
  </p:cSld>
  <p:clrMapOvr>
    <a:masterClrMapping xmlns:a="http://schemas.openxmlformats.org/drawingml/2006/main"/>
  </p:clrMapOvr>
</p:sld>
</file>