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f68fb325343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4a90eaa8b546f2"/>
  </p:sldMasterIdLst>
  <p:sldIdLst>
    <p:sldId xmlns:r="http://schemas.openxmlformats.org/officeDocument/2006/relationships" id="256" r:id="Rd531170d4d834b5e"/>
    <p:sldId xmlns:r="http://schemas.openxmlformats.org/officeDocument/2006/relationships" id="257" r:id="R4adb4ad5502e4e90"/>
    <p:sldId xmlns:r="http://schemas.openxmlformats.org/officeDocument/2006/relationships" id="258" r:id="R0d45550a92d74e13"/>
    <p:sldId xmlns:r="http://schemas.openxmlformats.org/officeDocument/2006/relationships" id="259" r:id="R18d7f7387ec04f40"/>
    <p:sldId xmlns:r="http://schemas.openxmlformats.org/officeDocument/2006/relationships" id="260" r:id="Rd00aa8245b2d4534"/>
    <p:sldId xmlns:r="http://schemas.openxmlformats.org/officeDocument/2006/relationships" id="261" r:id="R2b1d61b727704ef6"/>
    <p:sldId xmlns:r="http://schemas.openxmlformats.org/officeDocument/2006/relationships" id="262" r:id="R04ecbfe20d6747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a90eaa8b546f2" /><Relationship Type="http://schemas.openxmlformats.org/officeDocument/2006/relationships/slide" Target="/ppt/slides/slide1.xml" Id="Rd531170d4d834b5e" /><Relationship Type="http://schemas.openxmlformats.org/officeDocument/2006/relationships/slide" Target="/ppt/slides/slide2.xml" Id="R4adb4ad5502e4e90" /><Relationship Type="http://schemas.openxmlformats.org/officeDocument/2006/relationships/slide" Target="/ppt/slides/slide3.xml" Id="R0d45550a92d74e13" /><Relationship Type="http://schemas.openxmlformats.org/officeDocument/2006/relationships/slide" Target="/ppt/slides/slide4.xml" Id="R18d7f7387ec04f40" /><Relationship Type="http://schemas.openxmlformats.org/officeDocument/2006/relationships/slide" Target="/ppt/slides/slide5.xml" Id="Rd00aa8245b2d4534" /><Relationship Type="http://schemas.openxmlformats.org/officeDocument/2006/relationships/slide" Target="/ppt/slides/slide6.xml" Id="R2b1d61b727704ef6" /><Relationship Type="http://schemas.openxmlformats.org/officeDocument/2006/relationships/slide" Target="/ppt/slides/slide7.xml" Id="R04ecbfe20d6747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62bd722f743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54ead2e1c4db2" /><Relationship Type="http://schemas.openxmlformats.org/officeDocument/2006/relationships/theme" Target="/ppt/slideMasters/theme/theme1.xml" Id="R64368ba2c62e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f54ead2e1c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360f4b604f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d37fa205a4f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e248740f5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8de7c54a74a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7c6763e754f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f0c2411ec4c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10c493b904a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KOTEV CAPITAL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KOTEV CAPITAL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EPHRUSSI LILA LEVI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Rødbergveien 15A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821 715 342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KOTEV CAPITAL ADVISORY AS</a:t>
            </a:r>
          </a:p>
        </p:txBody>
      </p:sp>
    </p:spTree>
  </p:cSld>
  <p:clrMapOvr>
    <a:masterClrMapping xmlns:a="http://schemas.openxmlformats.org/drawingml/2006/main"/>
  </p:clrMapOvr>
</p:sld>
</file>