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f8236f16d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c9e80ccba4f96"/>
  </p:sldMasterIdLst>
  <p:sldIdLst>
    <p:sldId xmlns:r="http://schemas.openxmlformats.org/officeDocument/2006/relationships" id="256" r:id="Rbc61abe4d92b4fda"/>
    <p:sldId xmlns:r="http://schemas.openxmlformats.org/officeDocument/2006/relationships" id="257" r:id="R5b854ba93fe44207"/>
    <p:sldId xmlns:r="http://schemas.openxmlformats.org/officeDocument/2006/relationships" id="258" r:id="Rcc5c942d92f14f0c"/>
    <p:sldId xmlns:r="http://schemas.openxmlformats.org/officeDocument/2006/relationships" id="259" r:id="R38a08605fcf8413a"/>
    <p:sldId xmlns:r="http://schemas.openxmlformats.org/officeDocument/2006/relationships" id="260" r:id="R44ba3d649f09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c9e80ccba4f96" /><Relationship Type="http://schemas.openxmlformats.org/officeDocument/2006/relationships/slide" Target="/ppt/slides/slide1.xml" Id="Rbc61abe4d92b4fda" /><Relationship Type="http://schemas.openxmlformats.org/officeDocument/2006/relationships/slide" Target="/ppt/slides/slide2.xml" Id="R5b854ba93fe44207" /><Relationship Type="http://schemas.openxmlformats.org/officeDocument/2006/relationships/slide" Target="/ppt/slides/slide3.xml" Id="Rcc5c942d92f14f0c" /><Relationship Type="http://schemas.openxmlformats.org/officeDocument/2006/relationships/slide" Target="/ppt/slides/slide4.xml" Id="R38a08605fcf8413a" /><Relationship Type="http://schemas.openxmlformats.org/officeDocument/2006/relationships/slide" Target="/ppt/slides/slide5.xml" Id="R44ba3d649f09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dad94902e4e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3861422aa4969" /><Relationship Type="http://schemas.openxmlformats.org/officeDocument/2006/relationships/theme" Target="/ppt/slideMasters/theme/theme1.xml" Id="Rb2cf23fae58146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3861422aa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37f10b923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503e57f234d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96443e576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b05fd8cac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2c5d1e070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RENT24 NORDIC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RENT24 NORDIC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821 701 112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RENT24 NORDIC HOLDING AS</a:t>
            </a:r>
          </a:p>
        </p:txBody>
      </p:sp>
    </p:spTree>
  </p:cSld>
  <p:clrMapOvr>
    <a:masterClrMapping xmlns:a="http://schemas.openxmlformats.org/drawingml/2006/main"/>
  </p:clrMapOvr>
</p:sld>
</file>