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d44ee456f1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bd99f93d7450d"/>
  </p:sldMasterIdLst>
  <p:sldIdLst>
    <p:sldId xmlns:r="http://schemas.openxmlformats.org/officeDocument/2006/relationships" id="256" r:id="R3e5fd70197714311"/>
    <p:sldId xmlns:r="http://schemas.openxmlformats.org/officeDocument/2006/relationships" id="257" r:id="R7d0bde52d7d4436d"/>
    <p:sldId xmlns:r="http://schemas.openxmlformats.org/officeDocument/2006/relationships" id="258" r:id="R109ee4e680714584"/>
    <p:sldId xmlns:r="http://schemas.openxmlformats.org/officeDocument/2006/relationships" id="259" r:id="R3e21a22a26b74fb3"/>
    <p:sldId xmlns:r="http://schemas.openxmlformats.org/officeDocument/2006/relationships" id="260" r:id="Ra272637be2774007"/>
    <p:sldId xmlns:r="http://schemas.openxmlformats.org/officeDocument/2006/relationships" id="261" r:id="Rebf763ec97614f1a"/>
    <p:sldId xmlns:r="http://schemas.openxmlformats.org/officeDocument/2006/relationships" id="262" r:id="Rec2e06f4927642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bd99f93d7450d" /><Relationship Type="http://schemas.openxmlformats.org/officeDocument/2006/relationships/slide" Target="/ppt/slides/slide1.xml" Id="R3e5fd70197714311" /><Relationship Type="http://schemas.openxmlformats.org/officeDocument/2006/relationships/slide" Target="/ppt/slides/slide2.xml" Id="R7d0bde52d7d4436d" /><Relationship Type="http://schemas.openxmlformats.org/officeDocument/2006/relationships/slide" Target="/ppt/slides/slide3.xml" Id="R109ee4e680714584" /><Relationship Type="http://schemas.openxmlformats.org/officeDocument/2006/relationships/slide" Target="/ppt/slides/slide4.xml" Id="R3e21a22a26b74fb3" /><Relationship Type="http://schemas.openxmlformats.org/officeDocument/2006/relationships/slide" Target="/ppt/slides/slide5.xml" Id="Ra272637be2774007" /><Relationship Type="http://schemas.openxmlformats.org/officeDocument/2006/relationships/slide" Target="/ppt/slides/slide6.xml" Id="Rebf763ec97614f1a" /><Relationship Type="http://schemas.openxmlformats.org/officeDocument/2006/relationships/slide" Target="/ppt/slides/slide7.xml" Id="Rec2e06f4927642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733c7a11c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f2f3e6bfc42b9" /><Relationship Type="http://schemas.openxmlformats.org/officeDocument/2006/relationships/theme" Target="/ppt/slideMasters/theme/theme1.xml" Id="Rd5d7ebda1608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f2f3e6bfc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4aa3c2f2549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347e54b8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2d4d3acf46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315110a3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f343a5283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52b21730c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462edf365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SHIPPING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LASSON EARL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821 669 022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SHIPPING AS</a:t>
            </a:r>
          </a:p>
        </p:txBody>
      </p:sp>
    </p:spTree>
  </p:cSld>
  <p:clrMapOvr>
    <a:masterClrMapping xmlns:a="http://schemas.openxmlformats.org/drawingml/2006/main"/>
  </p:clrMapOvr>
</p:sld>
</file>