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0c1a8a56ba14c4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d837583fc3b41ee"/>
  </p:sldMasterIdLst>
  <p:sldIdLst>
    <p:sldId xmlns:r="http://schemas.openxmlformats.org/officeDocument/2006/relationships" id="256" r:id="Rd3d4b6d1aa114577"/>
    <p:sldId xmlns:r="http://schemas.openxmlformats.org/officeDocument/2006/relationships" id="257" r:id="R9e4f4eea11fd4baa"/>
    <p:sldId xmlns:r="http://schemas.openxmlformats.org/officeDocument/2006/relationships" id="258" r:id="Rcefbc05442a84f68"/>
    <p:sldId xmlns:r="http://schemas.openxmlformats.org/officeDocument/2006/relationships" id="259" r:id="R63440122fd054f27"/>
    <p:sldId xmlns:r="http://schemas.openxmlformats.org/officeDocument/2006/relationships" id="260" r:id="Rc9fbccc164a34767"/>
    <p:sldId xmlns:r="http://schemas.openxmlformats.org/officeDocument/2006/relationships" id="261" r:id="R92f7b07b3fca4dd1"/>
    <p:sldId xmlns:r="http://schemas.openxmlformats.org/officeDocument/2006/relationships" id="262" r:id="R1d72d72906ad4a6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d837583fc3b41ee" /><Relationship Type="http://schemas.openxmlformats.org/officeDocument/2006/relationships/slide" Target="/ppt/slides/slide1.xml" Id="Rd3d4b6d1aa114577" /><Relationship Type="http://schemas.openxmlformats.org/officeDocument/2006/relationships/slide" Target="/ppt/slides/slide2.xml" Id="R9e4f4eea11fd4baa" /><Relationship Type="http://schemas.openxmlformats.org/officeDocument/2006/relationships/slide" Target="/ppt/slides/slide3.xml" Id="Rcefbc05442a84f68" /><Relationship Type="http://schemas.openxmlformats.org/officeDocument/2006/relationships/slide" Target="/ppt/slides/slide4.xml" Id="R63440122fd054f27" /><Relationship Type="http://schemas.openxmlformats.org/officeDocument/2006/relationships/slide" Target="/ppt/slides/slide5.xml" Id="Rc9fbccc164a34767" /><Relationship Type="http://schemas.openxmlformats.org/officeDocument/2006/relationships/slide" Target="/ppt/slides/slide6.xml" Id="R92f7b07b3fca4dd1" /><Relationship Type="http://schemas.openxmlformats.org/officeDocument/2006/relationships/slide" Target="/ppt/slides/slide7.xml" Id="R1d72d72906ad4a6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c7adb9a4bf246e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5168d6a01c4e63" /><Relationship Type="http://schemas.openxmlformats.org/officeDocument/2006/relationships/theme" Target="/ppt/slideMasters/theme/theme1.xml" Id="Rd67d96cb51bc4ac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05168d6a01c4e6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201d9b966f407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708604c3c246d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d57a0ce25a46c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6bc86f7d9c415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995203060946b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a439789f1744c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7a9a8aa09e4b2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MEMENTO NETWORK SERVICES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MEMENTO NETWORK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MEMENTO NETWORK SERVICES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MEMENTO NETWORK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MEMENTO NETWORK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MEMENTO NETWORK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1 183 004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123 483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93 345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242 509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2 184 848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MEMENTO NETWORK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MIA HEALTH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MEMENTO NETWORK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821 663 482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MEMENTO NETWORK SERVICES AS</a:t>
            </a:r>
          </a:p>
        </p:txBody>
      </p:sp>
    </p:spTree>
  </p:cSld>
  <p:clrMapOvr>
    <a:masterClrMapping xmlns:a="http://schemas.openxmlformats.org/drawingml/2006/main"/>
  </p:clrMapOvr>
</p:sld>
</file>