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bc9b1cdcb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05c2be7054428"/>
  </p:sldMasterIdLst>
  <p:sldIdLst>
    <p:sldId xmlns:r="http://schemas.openxmlformats.org/officeDocument/2006/relationships" id="256" r:id="R86f5b6a443624ee5"/>
    <p:sldId xmlns:r="http://schemas.openxmlformats.org/officeDocument/2006/relationships" id="257" r:id="R46a832bbe6a345a2"/>
    <p:sldId xmlns:r="http://schemas.openxmlformats.org/officeDocument/2006/relationships" id="258" r:id="R0a621119d1654fe1"/>
    <p:sldId xmlns:r="http://schemas.openxmlformats.org/officeDocument/2006/relationships" id="259" r:id="R464b3b7fab2b4722"/>
    <p:sldId xmlns:r="http://schemas.openxmlformats.org/officeDocument/2006/relationships" id="260" r:id="R172316a1ddd5473a"/>
    <p:sldId xmlns:r="http://schemas.openxmlformats.org/officeDocument/2006/relationships" id="261" r:id="Rbace4148d2e4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05c2be7054428" /><Relationship Type="http://schemas.openxmlformats.org/officeDocument/2006/relationships/slide" Target="/ppt/slides/slide1.xml" Id="R86f5b6a443624ee5" /><Relationship Type="http://schemas.openxmlformats.org/officeDocument/2006/relationships/slide" Target="/ppt/slides/slide2.xml" Id="R46a832bbe6a345a2" /><Relationship Type="http://schemas.openxmlformats.org/officeDocument/2006/relationships/slide" Target="/ppt/slides/slide3.xml" Id="R0a621119d1654fe1" /><Relationship Type="http://schemas.openxmlformats.org/officeDocument/2006/relationships/slide" Target="/ppt/slides/slide4.xml" Id="R464b3b7fab2b4722" /><Relationship Type="http://schemas.openxmlformats.org/officeDocument/2006/relationships/slide" Target="/ppt/slides/slide5.xml" Id="R172316a1ddd5473a" /><Relationship Type="http://schemas.openxmlformats.org/officeDocument/2006/relationships/slide" Target="/ppt/slides/slide6.xml" Id="Rbace4148d2e4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8d5a31a3e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71ce0863247ef" /><Relationship Type="http://schemas.openxmlformats.org/officeDocument/2006/relationships/theme" Target="/ppt/slideMasters/theme/theme1.xml" Id="R84c03586ded8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71ce08632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f4198c6f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a632dabd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2adc2ed3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2b0bd142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ff67b4e6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a3d918fb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