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665755e60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d5b63692d40b2"/>
  </p:sldMasterIdLst>
  <p:sldIdLst>
    <p:sldId xmlns:r="http://schemas.openxmlformats.org/officeDocument/2006/relationships" id="256" r:id="R250e6a7102cc4e81"/>
    <p:sldId xmlns:r="http://schemas.openxmlformats.org/officeDocument/2006/relationships" id="257" r:id="R83063b0b7bf84e25"/>
    <p:sldId xmlns:r="http://schemas.openxmlformats.org/officeDocument/2006/relationships" id="258" r:id="R2b24b41a0833425b"/>
    <p:sldId xmlns:r="http://schemas.openxmlformats.org/officeDocument/2006/relationships" id="259" r:id="R10bde72c379748ed"/>
    <p:sldId xmlns:r="http://schemas.openxmlformats.org/officeDocument/2006/relationships" id="260" r:id="R2fda2959e86e4e58"/>
    <p:sldId xmlns:r="http://schemas.openxmlformats.org/officeDocument/2006/relationships" id="261" r:id="Recc62c76fed4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d5b63692d40b2" /><Relationship Type="http://schemas.openxmlformats.org/officeDocument/2006/relationships/slide" Target="/ppt/slides/slide1.xml" Id="R250e6a7102cc4e81" /><Relationship Type="http://schemas.openxmlformats.org/officeDocument/2006/relationships/slide" Target="/ppt/slides/slide2.xml" Id="R83063b0b7bf84e25" /><Relationship Type="http://schemas.openxmlformats.org/officeDocument/2006/relationships/slide" Target="/ppt/slides/slide3.xml" Id="R2b24b41a0833425b" /><Relationship Type="http://schemas.openxmlformats.org/officeDocument/2006/relationships/slide" Target="/ppt/slides/slide4.xml" Id="R10bde72c379748ed" /><Relationship Type="http://schemas.openxmlformats.org/officeDocument/2006/relationships/slide" Target="/ppt/slides/slide5.xml" Id="R2fda2959e86e4e58" /><Relationship Type="http://schemas.openxmlformats.org/officeDocument/2006/relationships/slide" Target="/ppt/slides/slide6.xml" Id="Recc62c76fed4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1458f4f14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e8fd0d6044740" /><Relationship Type="http://schemas.openxmlformats.org/officeDocument/2006/relationships/theme" Target="/ppt/slideMasters/theme/theme1.xml" Id="R46682a93ed72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e8fd0d604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60f7389b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7d3cd987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9bf3dfdd5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b7d1fb140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d0edf52c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6a1a022ed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