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04bdbab67347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0d97c27b79422b"/>
  </p:sldMasterIdLst>
  <p:sldIdLst>
    <p:sldId xmlns:r="http://schemas.openxmlformats.org/officeDocument/2006/relationships" id="256" r:id="Rc469ad89e6274752"/>
    <p:sldId xmlns:r="http://schemas.openxmlformats.org/officeDocument/2006/relationships" id="257" r:id="R8c4c36e58ece4a27"/>
    <p:sldId xmlns:r="http://schemas.openxmlformats.org/officeDocument/2006/relationships" id="258" r:id="R3d11f580652e4f5e"/>
    <p:sldId xmlns:r="http://schemas.openxmlformats.org/officeDocument/2006/relationships" id="259" r:id="Rbb05b49867f0430f"/>
    <p:sldId xmlns:r="http://schemas.openxmlformats.org/officeDocument/2006/relationships" id="260" r:id="Ra5dc2a4cbf564021"/>
    <p:sldId xmlns:r="http://schemas.openxmlformats.org/officeDocument/2006/relationships" id="261" r:id="R87e098b5181d4cea"/>
    <p:sldId xmlns:r="http://schemas.openxmlformats.org/officeDocument/2006/relationships" id="262" r:id="Ra0aca72f23eb47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0d97c27b79422b" /><Relationship Type="http://schemas.openxmlformats.org/officeDocument/2006/relationships/slide" Target="/ppt/slides/slide1.xml" Id="Rc469ad89e6274752" /><Relationship Type="http://schemas.openxmlformats.org/officeDocument/2006/relationships/slide" Target="/ppt/slides/slide2.xml" Id="R8c4c36e58ece4a27" /><Relationship Type="http://schemas.openxmlformats.org/officeDocument/2006/relationships/slide" Target="/ppt/slides/slide3.xml" Id="R3d11f580652e4f5e" /><Relationship Type="http://schemas.openxmlformats.org/officeDocument/2006/relationships/slide" Target="/ppt/slides/slide4.xml" Id="Rbb05b49867f0430f" /><Relationship Type="http://schemas.openxmlformats.org/officeDocument/2006/relationships/slide" Target="/ppt/slides/slide5.xml" Id="Ra5dc2a4cbf564021" /><Relationship Type="http://schemas.openxmlformats.org/officeDocument/2006/relationships/slide" Target="/ppt/slides/slide6.xml" Id="R87e098b5181d4cea" /><Relationship Type="http://schemas.openxmlformats.org/officeDocument/2006/relationships/slide" Target="/ppt/slides/slide7.xml" Id="Ra0aca72f23eb47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4e916ea54942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57a8ebcfa4432" /><Relationship Type="http://schemas.openxmlformats.org/officeDocument/2006/relationships/theme" Target="/ppt/slideMasters/theme/theme1.xml" Id="R2bfaf3a19c3e41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957a8ebcfa44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98624286948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91586f5604c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594cddd4d4b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33f09c49b43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b3365a1e44e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0ace6850d46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28a4fa8f74d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BYGG-SERVICE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BYGG-SERVICE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BYGG-SERVICE EIENDOM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BYGG-SERVICE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BYGG-SERVICE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BYGG-SERVICE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2 059 796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1 847 731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535 270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31 633 501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51 026 473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BYGG-SERVICE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HIET HOLDING AS  –  57,1 %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BOHNE HOLDING AS  –  42,9 %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BYGG-SERVICE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Joavegen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4055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821 661 692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BYGG-SERVICE EIENDOM AS</a:t>
            </a:r>
          </a:p>
        </p:txBody>
      </p:sp>
    </p:spTree>
  </p:cSld>
  <p:clrMapOvr>
    <a:masterClrMapping xmlns:a="http://schemas.openxmlformats.org/drawingml/2006/main"/>
  </p:clrMapOvr>
</p:sld>
</file>