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a2cd96cefe4a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2ba161c29d4c2c"/>
  </p:sldMasterIdLst>
  <p:sldIdLst>
    <p:sldId xmlns:r="http://schemas.openxmlformats.org/officeDocument/2006/relationships" id="256" r:id="Rad0f7b742072402f"/>
    <p:sldId xmlns:r="http://schemas.openxmlformats.org/officeDocument/2006/relationships" id="257" r:id="R7bce347c464447ba"/>
    <p:sldId xmlns:r="http://schemas.openxmlformats.org/officeDocument/2006/relationships" id="258" r:id="R45f45d7f0e40444c"/>
    <p:sldId xmlns:r="http://schemas.openxmlformats.org/officeDocument/2006/relationships" id="259" r:id="R56d75bc34a834eaa"/>
    <p:sldId xmlns:r="http://schemas.openxmlformats.org/officeDocument/2006/relationships" id="260" r:id="R724c3318704d4726"/>
    <p:sldId xmlns:r="http://schemas.openxmlformats.org/officeDocument/2006/relationships" id="261" r:id="Rf7272328de654fdd"/>
    <p:sldId xmlns:r="http://schemas.openxmlformats.org/officeDocument/2006/relationships" id="262" r:id="Rc9b459a266dc4f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2ba161c29d4c2c" /><Relationship Type="http://schemas.openxmlformats.org/officeDocument/2006/relationships/slide" Target="/ppt/slides/slide1.xml" Id="Rad0f7b742072402f" /><Relationship Type="http://schemas.openxmlformats.org/officeDocument/2006/relationships/slide" Target="/ppt/slides/slide2.xml" Id="R7bce347c464447ba" /><Relationship Type="http://schemas.openxmlformats.org/officeDocument/2006/relationships/slide" Target="/ppt/slides/slide3.xml" Id="R45f45d7f0e40444c" /><Relationship Type="http://schemas.openxmlformats.org/officeDocument/2006/relationships/slide" Target="/ppt/slides/slide4.xml" Id="R56d75bc34a834eaa" /><Relationship Type="http://schemas.openxmlformats.org/officeDocument/2006/relationships/slide" Target="/ppt/slides/slide5.xml" Id="R724c3318704d4726" /><Relationship Type="http://schemas.openxmlformats.org/officeDocument/2006/relationships/slide" Target="/ppt/slides/slide6.xml" Id="Rf7272328de654fdd" /><Relationship Type="http://schemas.openxmlformats.org/officeDocument/2006/relationships/slide" Target="/ppt/slides/slide7.xml" Id="Rc9b459a266dc4f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fe013ce8cf49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0aaf5a91b4598" /><Relationship Type="http://schemas.openxmlformats.org/officeDocument/2006/relationships/theme" Target="/ppt/slideMasters/theme/theme1.xml" Id="R7ceec614173940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80aaf5a91b45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e57ab3b4544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f3768d3984a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3c89736c94b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ccdda566b43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bd238a4b549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f2da45b0f45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13aaf35d345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TRENINGSFORMIDLING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TRENINGSFORMIDLING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TRENINGSFORMIDLING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TRENINGSFORMIDLING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TRENINGSFORMIDLING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TRENINGSFORMIDLING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203 486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209 645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TRENINGSFORMIDLING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HENNING HOLM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SKJETNE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TRENINGSFORMIDLING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Enebakkveien 255C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821 653 002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TRENINGSFORMIDLING AS</a:t>
            </a:r>
          </a:p>
        </p:txBody>
      </p:sp>
    </p:spTree>
  </p:cSld>
  <p:clrMapOvr>
    <a:masterClrMapping xmlns:a="http://schemas.openxmlformats.org/drawingml/2006/main"/>
  </p:clrMapOvr>
</p:sld>
</file>