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d94954d02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3a5d721394017"/>
  </p:sldMasterIdLst>
  <p:sldIdLst>
    <p:sldId xmlns:r="http://schemas.openxmlformats.org/officeDocument/2006/relationships" id="256" r:id="Ra980983b944544f7"/>
    <p:sldId xmlns:r="http://schemas.openxmlformats.org/officeDocument/2006/relationships" id="257" r:id="R638a7953ce924935"/>
    <p:sldId xmlns:r="http://schemas.openxmlformats.org/officeDocument/2006/relationships" id="258" r:id="R9ef0f9ec43e34a22"/>
    <p:sldId xmlns:r="http://schemas.openxmlformats.org/officeDocument/2006/relationships" id="259" r:id="R27e06f45a7454182"/>
    <p:sldId xmlns:r="http://schemas.openxmlformats.org/officeDocument/2006/relationships" id="260" r:id="R3dcd525ca2294750"/>
    <p:sldId xmlns:r="http://schemas.openxmlformats.org/officeDocument/2006/relationships" id="261" r:id="Rccf62582409e4d2d"/>
    <p:sldId xmlns:r="http://schemas.openxmlformats.org/officeDocument/2006/relationships" id="262" r:id="Rdb827768ba4e4f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3a5d721394017" /><Relationship Type="http://schemas.openxmlformats.org/officeDocument/2006/relationships/slide" Target="/ppt/slides/slide1.xml" Id="Ra980983b944544f7" /><Relationship Type="http://schemas.openxmlformats.org/officeDocument/2006/relationships/slide" Target="/ppt/slides/slide2.xml" Id="R638a7953ce924935" /><Relationship Type="http://schemas.openxmlformats.org/officeDocument/2006/relationships/slide" Target="/ppt/slides/slide3.xml" Id="R9ef0f9ec43e34a22" /><Relationship Type="http://schemas.openxmlformats.org/officeDocument/2006/relationships/slide" Target="/ppt/slides/slide4.xml" Id="R27e06f45a7454182" /><Relationship Type="http://schemas.openxmlformats.org/officeDocument/2006/relationships/slide" Target="/ppt/slides/slide5.xml" Id="R3dcd525ca2294750" /><Relationship Type="http://schemas.openxmlformats.org/officeDocument/2006/relationships/slide" Target="/ppt/slides/slide6.xml" Id="Rccf62582409e4d2d" /><Relationship Type="http://schemas.openxmlformats.org/officeDocument/2006/relationships/slide" Target="/ppt/slides/slide7.xml" Id="Rdb827768ba4e4f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418485c5e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ff0dccdd4942" /><Relationship Type="http://schemas.openxmlformats.org/officeDocument/2006/relationships/theme" Target="/ppt/slideMasters/theme/theme1.xml" Id="R69ebf4ee4202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aff0dccdd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6ca261ca0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4f562e222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d40fc84ca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accea5515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a7e9cdc247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981db47c949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617a8c02c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 OHREN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 OHREN EIENDOM AS ble etablert [år] og holder til i Batnfjordsøra.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4 833 188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OHREN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OHREN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Skeisdalsvegen 246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6631 Batnfjordsøra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821 640 652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OHREN EIENDOM AS</a:t>
            </a:r>
          </a:p>
        </p:txBody>
      </p:sp>
    </p:spTree>
  </p:cSld>
  <p:clrMapOvr>
    <a:masterClrMapping xmlns:a="http://schemas.openxmlformats.org/drawingml/2006/main"/>
  </p:clrMapOvr>
</p:sld>
</file>