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8dad24fd3b45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647464b1ad4d28"/>
  </p:sldMasterIdLst>
  <p:sldIdLst>
    <p:sldId xmlns:r="http://schemas.openxmlformats.org/officeDocument/2006/relationships" id="256" r:id="R74b8985fd9df4649"/>
    <p:sldId xmlns:r="http://schemas.openxmlformats.org/officeDocument/2006/relationships" id="257" r:id="Rff4a5917c4174656"/>
    <p:sldId xmlns:r="http://schemas.openxmlformats.org/officeDocument/2006/relationships" id="258" r:id="R026fc706d23a4d22"/>
    <p:sldId xmlns:r="http://schemas.openxmlformats.org/officeDocument/2006/relationships" id="259" r:id="Rbf172701126f4c7b"/>
    <p:sldId xmlns:r="http://schemas.openxmlformats.org/officeDocument/2006/relationships" id="260" r:id="R84d7da0cf72a4c69"/>
    <p:sldId xmlns:r="http://schemas.openxmlformats.org/officeDocument/2006/relationships" id="261" r:id="R448dac8038e24f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647464b1ad4d28" /><Relationship Type="http://schemas.openxmlformats.org/officeDocument/2006/relationships/slide" Target="/ppt/slides/slide1.xml" Id="R74b8985fd9df4649" /><Relationship Type="http://schemas.openxmlformats.org/officeDocument/2006/relationships/slide" Target="/ppt/slides/slide2.xml" Id="Rff4a5917c4174656" /><Relationship Type="http://schemas.openxmlformats.org/officeDocument/2006/relationships/slide" Target="/ppt/slides/slide3.xml" Id="R026fc706d23a4d22" /><Relationship Type="http://schemas.openxmlformats.org/officeDocument/2006/relationships/slide" Target="/ppt/slides/slide4.xml" Id="Rbf172701126f4c7b" /><Relationship Type="http://schemas.openxmlformats.org/officeDocument/2006/relationships/slide" Target="/ppt/slides/slide5.xml" Id="R84d7da0cf72a4c69" /><Relationship Type="http://schemas.openxmlformats.org/officeDocument/2006/relationships/slide" Target="/ppt/slides/slide6.xml" Id="R448dac8038e24f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667f9062a42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dfe24d56943c2" /><Relationship Type="http://schemas.openxmlformats.org/officeDocument/2006/relationships/theme" Target="/ppt/slideMasters/theme/theme1.xml" Id="Ra5910ef8b8dd49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1dfe24d56943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b5075b74c44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43e528e964b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278a6e50949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73ee9468145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b64c1e12349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bbbb8762243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SVEINSVOLL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SVEINSVOLL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SVEINSVOLL INVESTERING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SVEINSVOLL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SVEINSVOLL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SVEINSVOLL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299 871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51 204 436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53 544 637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SVEINSVOLL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821 583 322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SVEINSVOLL INVESTERING AS</a:t>
            </a:r>
          </a:p>
        </p:txBody>
      </p:sp>
    </p:spTree>
  </p:cSld>
  <p:clrMapOvr>
    <a:masterClrMapping xmlns:a="http://schemas.openxmlformats.org/drawingml/2006/main"/>
  </p:clrMapOvr>
</p:sld>
</file>