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244323360b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b25c60c4c423f"/>
  </p:sldMasterIdLst>
  <p:sldIdLst>
    <p:sldId xmlns:r="http://schemas.openxmlformats.org/officeDocument/2006/relationships" id="256" r:id="Re1dc3031db784db7"/>
    <p:sldId xmlns:r="http://schemas.openxmlformats.org/officeDocument/2006/relationships" id="257" r:id="R084dee34dd694c08"/>
    <p:sldId xmlns:r="http://schemas.openxmlformats.org/officeDocument/2006/relationships" id="258" r:id="R446db38c154945db"/>
    <p:sldId xmlns:r="http://schemas.openxmlformats.org/officeDocument/2006/relationships" id="259" r:id="R4c2aaa8130dd42e5"/>
    <p:sldId xmlns:r="http://schemas.openxmlformats.org/officeDocument/2006/relationships" id="260" r:id="R8ce27bd02f604942"/>
    <p:sldId xmlns:r="http://schemas.openxmlformats.org/officeDocument/2006/relationships" id="261" r:id="Rc7136e13701b483f"/>
    <p:sldId xmlns:r="http://schemas.openxmlformats.org/officeDocument/2006/relationships" id="262" r:id="R552dc3da5b4b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b25c60c4c423f" /><Relationship Type="http://schemas.openxmlformats.org/officeDocument/2006/relationships/slide" Target="/ppt/slides/slide1.xml" Id="Re1dc3031db784db7" /><Relationship Type="http://schemas.openxmlformats.org/officeDocument/2006/relationships/slide" Target="/ppt/slides/slide2.xml" Id="R084dee34dd694c08" /><Relationship Type="http://schemas.openxmlformats.org/officeDocument/2006/relationships/slide" Target="/ppt/slides/slide3.xml" Id="R446db38c154945db" /><Relationship Type="http://schemas.openxmlformats.org/officeDocument/2006/relationships/slide" Target="/ppt/slides/slide4.xml" Id="R4c2aaa8130dd42e5" /><Relationship Type="http://schemas.openxmlformats.org/officeDocument/2006/relationships/slide" Target="/ppt/slides/slide5.xml" Id="R8ce27bd02f604942" /><Relationship Type="http://schemas.openxmlformats.org/officeDocument/2006/relationships/slide" Target="/ppt/slides/slide6.xml" Id="Rc7136e13701b483f" /><Relationship Type="http://schemas.openxmlformats.org/officeDocument/2006/relationships/slide" Target="/ppt/slides/slide7.xml" Id="R552dc3da5b4b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f63bae603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4f77e76c04d94" /><Relationship Type="http://schemas.openxmlformats.org/officeDocument/2006/relationships/theme" Target="/ppt/slideMasters/theme/theme1.xml" Id="Re6f9c0a5f3c746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34f77e76c0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744b7ae45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b8bec7322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840a523d6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b2cd076da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2430c96e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a8953d5049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b70acedb4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CONSTANT BYGG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3 827 864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−8 690 872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−8 785 915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−6 318 267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933 855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PETUNOV KONSTANTIN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Olavs gate 26A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821 572 282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CONSTANT BYGG AS</a:t>
            </a:r>
          </a:p>
        </p:txBody>
      </p:sp>
    </p:spTree>
  </p:cSld>
  <p:clrMapOvr>
    <a:masterClrMapping xmlns:a="http://schemas.openxmlformats.org/drawingml/2006/main"/>
  </p:clrMapOvr>
</p:sld>
</file>