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8e9e23ccb47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81fed09d644c64"/>
  </p:sldMasterIdLst>
  <p:sldIdLst>
    <p:sldId xmlns:r="http://schemas.openxmlformats.org/officeDocument/2006/relationships" id="256" r:id="Ra07ab57b7d994966"/>
    <p:sldId xmlns:r="http://schemas.openxmlformats.org/officeDocument/2006/relationships" id="257" r:id="Ra628babb80024edc"/>
    <p:sldId xmlns:r="http://schemas.openxmlformats.org/officeDocument/2006/relationships" id="258" r:id="Ra205e23820c74222"/>
    <p:sldId xmlns:r="http://schemas.openxmlformats.org/officeDocument/2006/relationships" id="259" r:id="Reacce2dcc0ee42a7"/>
    <p:sldId xmlns:r="http://schemas.openxmlformats.org/officeDocument/2006/relationships" id="260" r:id="R9a2870ac42864c2a"/>
    <p:sldId xmlns:r="http://schemas.openxmlformats.org/officeDocument/2006/relationships" id="261" r:id="R151e9df7e84f43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1fed09d644c64" /><Relationship Type="http://schemas.openxmlformats.org/officeDocument/2006/relationships/slide" Target="/ppt/slides/slide1.xml" Id="Ra07ab57b7d994966" /><Relationship Type="http://schemas.openxmlformats.org/officeDocument/2006/relationships/slide" Target="/ppt/slides/slide2.xml" Id="Ra628babb80024edc" /><Relationship Type="http://schemas.openxmlformats.org/officeDocument/2006/relationships/slide" Target="/ppt/slides/slide3.xml" Id="Ra205e23820c74222" /><Relationship Type="http://schemas.openxmlformats.org/officeDocument/2006/relationships/slide" Target="/ppt/slides/slide4.xml" Id="Reacce2dcc0ee42a7" /><Relationship Type="http://schemas.openxmlformats.org/officeDocument/2006/relationships/slide" Target="/ppt/slides/slide5.xml" Id="R9a2870ac42864c2a" /><Relationship Type="http://schemas.openxmlformats.org/officeDocument/2006/relationships/slide" Target="/ppt/slides/slide6.xml" Id="R151e9df7e84f43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d4173bf9048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e9242957e40ee" /><Relationship Type="http://schemas.openxmlformats.org/officeDocument/2006/relationships/theme" Target="/ppt/slideMasters/theme/theme1.xml" Id="Rd469164fd0dd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e9242957e40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e7aefc43f44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82b59eb6847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6f6d0b465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84c65301b4b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d94fcbc7144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19c80191745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BAMBLE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BAMBLE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TANGVALD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HAUKEDAL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INGE NYHUS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821 551 692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