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e1e8c1fe8f43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81748f72944e06"/>
  </p:sldMasterIdLst>
  <p:sldIdLst>
    <p:sldId xmlns:r="http://schemas.openxmlformats.org/officeDocument/2006/relationships" id="256" r:id="Rb128a28010834eae"/>
    <p:sldId xmlns:r="http://schemas.openxmlformats.org/officeDocument/2006/relationships" id="257" r:id="R7a8948288a714278"/>
    <p:sldId xmlns:r="http://schemas.openxmlformats.org/officeDocument/2006/relationships" id="258" r:id="R0cbcc068a4bf4abb"/>
    <p:sldId xmlns:r="http://schemas.openxmlformats.org/officeDocument/2006/relationships" id="259" r:id="R3995b1902e5b4bb9"/>
    <p:sldId xmlns:r="http://schemas.openxmlformats.org/officeDocument/2006/relationships" id="260" r:id="R427128efec6a41e4"/>
    <p:sldId xmlns:r="http://schemas.openxmlformats.org/officeDocument/2006/relationships" id="261" r:id="R9e49ba0823234f1d"/>
    <p:sldId xmlns:r="http://schemas.openxmlformats.org/officeDocument/2006/relationships" id="262" r:id="R06d2cd6412b440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81748f72944e06" /><Relationship Type="http://schemas.openxmlformats.org/officeDocument/2006/relationships/slide" Target="/ppt/slides/slide1.xml" Id="Rb128a28010834eae" /><Relationship Type="http://schemas.openxmlformats.org/officeDocument/2006/relationships/slide" Target="/ppt/slides/slide2.xml" Id="R7a8948288a714278" /><Relationship Type="http://schemas.openxmlformats.org/officeDocument/2006/relationships/slide" Target="/ppt/slides/slide3.xml" Id="R0cbcc068a4bf4abb" /><Relationship Type="http://schemas.openxmlformats.org/officeDocument/2006/relationships/slide" Target="/ppt/slides/slide4.xml" Id="R3995b1902e5b4bb9" /><Relationship Type="http://schemas.openxmlformats.org/officeDocument/2006/relationships/slide" Target="/ppt/slides/slide5.xml" Id="R427128efec6a41e4" /><Relationship Type="http://schemas.openxmlformats.org/officeDocument/2006/relationships/slide" Target="/ppt/slides/slide6.xml" Id="R9e49ba0823234f1d" /><Relationship Type="http://schemas.openxmlformats.org/officeDocument/2006/relationships/slide" Target="/ppt/slides/slide7.xml" Id="R06d2cd6412b440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4f350c2ee140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af960ebfe4c96" /><Relationship Type="http://schemas.openxmlformats.org/officeDocument/2006/relationships/theme" Target="/ppt/slideMasters/theme/theme1.xml" Id="Rc9e77d85b7ea42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4af960ebfe4c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686c27afc48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ac0187b7a47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551a88da948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640bb9d354a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6235b988842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61c0dae7349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57a20237b42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ØKORÅD BAMBLE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BAMBLE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ØKORÅD BAMBLE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BAMBLE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BAMBLE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BAMBLE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10 590 692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1 606 621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3 872 686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BAMBLE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HAUKEDAL MONICA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JONSKÅS MARIANNE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NYHUS SVEIN INGE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TANGVALD HEIDI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BAMBLE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Krabberødveien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3960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821 551 692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BAMBLE AS</a:t>
            </a:r>
          </a:p>
        </p:txBody>
      </p:sp>
    </p:spTree>
  </p:cSld>
  <p:clrMapOvr>
    <a:masterClrMapping xmlns:a="http://schemas.openxmlformats.org/drawingml/2006/main"/>
  </p:clrMapOvr>
</p:sld>
</file>