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c424ce54b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46e520a094884"/>
  </p:sldMasterIdLst>
  <p:sldIdLst>
    <p:sldId xmlns:r="http://schemas.openxmlformats.org/officeDocument/2006/relationships" id="256" r:id="R1ee51c212d554e3d"/>
    <p:sldId xmlns:r="http://schemas.openxmlformats.org/officeDocument/2006/relationships" id="257" r:id="R42bdbe3f45b34eaf"/>
    <p:sldId xmlns:r="http://schemas.openxmlformats.org/officeDocument/2006/relationships" id="258" r:id="R9848766c89a944c8"/>
    <p:sldId xmlns:r="http://schemas.openxmlformats.org/officeDocument/2006/relationships" id="259" r:id="R2c07001a40864bd6"/>
    <p:sldId xmlns:r="http://schemas.openxmlformats.org/officeDocument/2006/relationships" id="260" r:id="R87e1f647975f4976"/>
    <p:sldId xmlns:r="http://schemas.openxmlformats.org/officeDocument/2006/relationships" id="261" r:id="R8fd13afcc2f34c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46e520a094884" /><Relationship Type="http://schemas.openxmlformats.org/officeDocument/2006/relationships/slide" Target="/ppt/slides/slide1.xml" Id="R1ee51c212d554e3d" /><Relationship Type="http://schemas.openxmlformats.org/officeDocument/2006/relationships/slide" Target="/ppt/slides/slide2.xml" Id="R42bdbe3f45b34eaf" /><Relationship Type="http://schemas.openxmlformats.org/officeDocument/2006/relationships/slide" Target="/ppt/slides/slide3.xml" Id="R9848766c89a944c8" /><Relationship Type="http://schemas.openxmlformats.org/officeDocument/2006/relationships/slide" Target="/ppt/slides/slide4.xml" Id="R2c07001a40864bd6" /><Relationship Type="http://schemas.openxmlformats.org/officeDocument/2006/relationships/slide" Target="/ppt/slides/slide5.xml" Id="R87e1f647975f4976" /><Relationship Type="http://schemas.openxmlformats.org/officeDocument/2006/relationships/slide" Target="/ppt/slides/slide6.xml" Id="R8fd13afcc2f34c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9ded18eca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c5ff772094254" /><Relationship Type="http://schemas.openxmlformats.org/officeDocument/2006/relationships/theme" Target="/ppt/slideMasters/theme/theme1.xml" Id="Rc1b0386fcfd8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c5ff7720942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db9aae19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6cb3e31e4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63850e9c7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d95d940f2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1583727b0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508bdd147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 R. 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 R. NESS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13 413 070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−3 370 986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−3 900 819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821 533 112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 R. NESS AS</a:t>
            </a:r>
          </a:p>
        </p:txBody>
      </p:sp>
    </p:spTree>
  </p:cSld>
  <p:clrMapOvr>
    <a:masterClrMapping xmlns:a="http://schemas.openxmlformats.org/drawingml/2006/main"/>
  </p:clrMapOvr>
</p:sld>
</file>