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48db4a63ce42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614e71e2ac4196"/>
  </p:sldMasterIdLst>
  <p:sldIdLst>
    <p:sldId xmlns:r="http://schemas.openxmlformats.org/officeDocument/2006/relationships" id="256" r:id="R0df2a8f9b9c745b7"/>
    <p:sldId xmlns:r="http://schemas.openxmlformats.org/officeDocument/2006/relationships" id="257" r:id="Rcf870240493042f7"/>
    <p:sldId xmlns:r="http://schemas.openxmlformats.org/officeDocument/2006/relationships" id="258" r:id="R84016fd6bc9b4f13"/>
    <p:sldId xmlns:r="http://schemas.openxmlformats.org/officeDocument/2006/relationships" id="259" r:id="Rb02b44d5beae46dd"/>
    <p:sldId xmlns:r="http://schemas.openxmlformats.org/officeDocument/2006/relationships" id="260" r:id="Rc681904d46324a64"/>
    <p:sldId xmlns:r="http://schemas.openxmlformats.org/officeDocument/2006/relationships" id="261" r:id="Rf9cbfdca964f4c71"/>
    <p:sldId xmlns:r="http://schemas.openxmlformats.org/officeDocument/2006/relationships" id="262" r:id="R43eaa76af84445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614e71e2ac4196" /><Relationship Type="http://schemas.openxmlformats.org/officeDocument/2006/relationships/slide" Target="/ppt/slides/slide1.xml" Id="R0df2a8f9b9c745b7" /><Relationship Type="http://schemas.openxmlformats.org/officeDocument/2006/relationships/slide" Target="/ppt/slides/slide2.xml" Id="Rcf870240493042f7" /><Relationship Type="http://schemas.openxmlformats.org/officeDocument/2006/relationships/slide" Target="/ppt/slides/slide3.xml" Id="R84016fd6bc9b4f13" /><Relationship Type="http://schemas.openxmlformats.org/officeDocument/2006/relationships/slide" Target="/ppt/slides/slide4.xml" Id="Rb02b44d5beae46dd" /><Relationship Type="http://schemas.openxmlformats.org/officeDocument/2006/relationships/slide" Target="/ppt/slides/slide5.xml" Id="Rc681904d46324a64" /><Relationship Type="http://schemas.openxmlformats.org/officeDocument/2006/relationships/slide" Target="/ppt/slides/slide6.xml" Id="Rf9cbfdca964f4c71" /><Relationship Type="http://schemas.openxmlformats.org/officeDocument/2006/relationships/slide" Target="/ppt/slides/slide7.xml" Id="R43eaa76af84445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b02ce6cc7c4c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dc31ba8954220" /><Relationship Type="http://schemas.openxmlformats.org/officeDocument/2006/relationships/theme" Target="/ppt/slideMasters/theme/theme1.xml" Id="R93e499631a424f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8dc31ba89542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03897d76a4e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3415d159b42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ec309801647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a1485f10c41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9a9b00b9649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0be3f9aca46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2340b523046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MHPH 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MHPH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MHPH SALG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MHPH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MHPH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MHPH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MHPH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H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MHPH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821 521 432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MHPH SALG AS</a:t>
            </a:r>
          </a:p>
        </p:txBody>
      </p:sp>
    </p:spTree>
  </p:cSld>
  <p:clrMapOvr>
    <a:masterClrMapping xmlns:a="http://schemas.openxmlformats.org/drawingml/2006/main"/>
  </p:clrMapOvr>
</p:sld>
</file>