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43f1ae303941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d1555144204871"/>
  </p:sldMasterIdLst>
  <p:sldIdLst>
    <p:sldId xmlns:r="http://schemas.openxmlformats.org/officeDocument/2006/relationships" id="256" r:id="Rf21dad5ddf8d4ffb"/>
    <p:sldId xmlns:r="http://schemas.openxmlformats.org/officeDocument/2006/relationships" id="257" r:id="R53a50718cf3c4829"/>
    <p:sldId xmlns:r="http://schemas.openxmlformats.org/officeDocument/2006/relationships" id="258" r:id="R309f86898e904acd"/>
    <p:sldId xmlns:r="http://schemas.openxmlformats.org/officeDocument/2006/relationships" id="259" r:id="Ra0aee66810664f6f"/>
    <p:sldId xmlns:r="http://schemas.openxmlformats.org/officeDocument/2006/relationships" id="260" r:id="R7239ae23015141eb"/>
    <p:sldId xmlns:r="http://schemas.openxmlformats.org/officeDocument/2006/relationships" id="261" r:id="R75fc1b7fa5be4a2b"/>
    <p:sldId xmlns:r="http://schemas.openxmlformats.org/officeDocument/2006/relationships" id="262" r:id="R5e0df521934446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d1555144204871" /><Relationship Type="http://schemas.openxmlformats.org/officeDocument/2006/relationships/slide" Target="/ppt/slides/slide1.xml" Id="Rf21dad5ddf8d4ffb" /><Relationship Type="http://schemas.openxmlformats.org/officeDocument/2006/relationships/slide" Target="/ppt/slides/slide2.xml" Id="R53a50718cf3c4829" /><Relationship Type="http://schemas.openxmlformats.org/officeDocument/2006/relationships/slide" Target="/ppt/slides/slide3.xml" Id="R309f86898e904acd" /><Relationship Type="http://schemas.openxmlformats.org/officeDocument/2006/relationships/slide" Target="/ppt/slides/slide4.xml" Id="Ra0aee66810664f6f" /><Relationship Type="http://schemas.openxmlformats.org/officeDocument/2006/relationships/slide" Target="/ppt/slides/slide5.xml" Id="R7239ae23015141eb" /><Relationship Type="http://schemas.openxmlformats.org/officeDocument/2006/relationships/slide" Target="/ppt/slides/slide6.xml" Id="R75fc1b7fa5be4a2b" /><Relationship Type="http://schemas.openxmlformats.org/officeDocument/2006/relationships/slide" Target="/ppt/slides/slide7.xml" Id="R5e0df521934446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9bb25b34047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ff78eb4264a72" /><Relationship Type="http://schemas.openxmlformats.org/officeDocument/2006/relationships/theme" Target="/ppt/slideMasters/theme/theme1.xml" Id="R4b13573dc1ae49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1ff78eb4264a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cd0464f1b4e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46edf4d7c42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be15041dc40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62f4a356847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d8fcc49814f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98263298149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22020bb0f44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LIEN BOLIGINVEST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 BOLIGINVEST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 BOLIGINVEST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 BOLIGINVEST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 BOLIGINVEST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 BOLIGINVEST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−326 188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−4 887 195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2 965 548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8 003 143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 BOLIGINVEST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 EIENDOMSUTVIKLING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 BOLIGINVEST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Nils Thomas Lien, Måltrostveien 23C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821 457 092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 BOLIGINVEST AS</a:t>
            </a:r>
          </a:p>
        </p:txBody>
      </p:sp>
    </p:spTree>
  </p:cSld>
  <p:clrMapOvr>
    <a:masterClrMapping xmlns:a="http://schemas.openxmlformats.org/drawingml/2006/main"/>
  </p:clrMapOvr>
</p:sld>
</file>