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164b72474349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824e419da44aae"/>
  </p:sldMasterIdLst>
  <p:sldIdLst>
    <p:sldId xmlns:r="http://schemas.openxmlformats.org/officeDocument/2006/relationships" id="256" r:id="R1d2ec24ead4f49f9"/>
    <p:sldId xmlns:r="http://schemas.openxmlformats.org/officeDocument/2006/relationships" id="257" r:id="R1ad6851915e04835"/>
    <p:sldId xmlns:r="http://schemas.openxmlformats.org/officeDocument/2006/relationships" id="258" r:id="R2078063ea0824d00"/>
    <p:sldId xmlns:r="http://schemas.openxmlformats.org/officeDocument/2006/relationships" id="259" r:id="R662bd4f7d69c4e20"/>
    <p:sldId xmlns:r="http://schemas.openxmlformats.org/officeDocument/2006/relationships" id="260" r:id="Rf1339672038e4d38"/>
    <p:sldId xmlns:r="http://schemas.openxmlformats.org/officeDocument/2006/relationships" id="261" r:id="Re07c75e0e66842d6"/>
    <p:sldId xmlns:r="http://schemas.openxmlformats.org/officeDocument/2006/relationships" id="262" r:id="Rc5e42dd4c17842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824e419da44aae" /><Relationship Type="http://schemas.openxmlformats.org/officeDocument/2006/relationships/slide" Target="/ppt/slides/slide1.xml" Id="R1d2ec24ead4f49f9" /><Relationship Type="http://schemas.openxmlformats.org/officeDocument/2006/relationships/slide" Target="/ppt/slides/slide2.xml" Id="R1ad6851915e04835" /><Relationship Type="http://schemas.openxmlformats.org/officeDocument/2006/relationships/slide" Target="/ppt/slides/slide3.xml" Id="R2078063ea0824d00" /><Relationship Type="http://schemas.openxmlformats.org/officeDocument/2006/relationships/slide" Target="/ppt/slides/slide4.xml" Id="R662bd4f7d69c4e20" /><Relationship Type="http://schemas.openxmlformats.org/officeDocument/2006/relationships/slide" Target="/ppt/slides/slide5.xml" Id="Rf1339672038e4d38" /><Relationship Type="http://schemas.openxmlformats.org/officeDocument/2006/relationships/slide" Target="/ppt/slides/slide6.xml" Id="Re07c75e0e66842d6" /><Relationship Type="http://schemas.openxmlformats.org/officeDocument/2006/relationships/slide" Target="/ppt/slides/slide7.xml" Id="Rc5e42dd4c17842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77b0293934b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bfedf755447c6" /><Relationship Type="http://schemas.openxmlformats.org/officeDocument/2006/relationships/theme" Target="/ppt/slideMasters/theme/theme1.xml" Id="R508de7e7ee034f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bfedf755447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c8bd92f9d4d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6ea22768e46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183b6d850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6f573ad2842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12c819bd4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442e17520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aad86ea5c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HANSEBAKKEN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HANSEBAKKEN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HANSEBAKKEN TRANSPORT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HANSEBAKKEN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HANSEBAKKEN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HANSEBAKKEN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HANSEBAKKEN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LUKIC DUSAN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FABIAN HANSEBAKKEN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HANSEBAKKEN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Borreveien 96B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821 434 262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HANSEBAKKEN TRANSPORT AS</a:t>
            </a:r>
          </a:p>
        </p:txBody>
      </p:sp>
    </p:spTree>
  </p:cSld>
  <p:clrMapOvr>
    <a:masterClrMapping xmlns:a="http://schemas.openxmlformats.org/drawingml/2006/main"/>
  </p:clrMapOvr>
</p:sld>
</file>