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979988039948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879fffc274e75"/>
  </p:sldMasterIdLst>
  <p:sldIdLst>
    <p:sldId xmlns:r="http://schemas.openxmlformats.org/officeDocument/2006/relationships" id="256" r:id="R4157002cbf334fd4"/>
    <p:sldId xmlns:r="http://schemas.openxmlformats.org/officeDocument/2006/relationships" id="257" r:id="Rb7825e5433284d54"/>
    <p:sldId xmlns:r="http://schemas.openxmlformats.org/officeDocument/2006/relationships" id="258" r:id="Rd4887182f01b4d49"/>
    <p:sldId xmlns:r="http://schemas.openxmlformats.org/officeDocument/2006/relationships" id="259" r:id="Rc9e8874cc1184a65"/>
    <p:sldId xmlns:r="http://schemas.openxmlformats.org/officeDocument/2006/relationships" id="260" r:id="Ra48b701c54a34b4a"/>
    <p:sldId xmlns:r="http://schemas.openxmlformats.org/officeDocument/2006/relationships" id="261" r:id="R3f1f6ec8bc1b4786"/>
    <p:sldId xmlns:r="http://schemas.openxmlformats.org/officeDocument/2006/relationships" id="262" r:id="R89bdd3a0048742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879fffc274e75" /><Relationship Type="http://schemas.openxmlformats.org/officeDocument/2006/relationships/slide" Target="/ppt/slides/slide1.xml" Id="R4157002cbf334fd4" /><Relationship Type="http://schemas.openxmlformats.org/officeDocument/2006/relationships/slide" Target="/ppt/slides/slide2.xml" Id="Rb7825e5433284d54" /><Relationship Type="http://schemas.openxmlformats.org/officeDocument/2006/relationships/slide" Target="/ppt/slides/slide3.xml" Id="Rd4887182f01b4d49" /><Relationship Type="http://schemas.openxmlformats.org/officeDocument/2006/relationships/slide" Target="/ppt/slides/slide4.xml" Id="Rc9e8874cc1184a65" /><Relationship Type="http://schemas.openxmlformats.org/officeDocument/2006/relationships/slide" Target="/ppt/slides/slide5.xml" Id="Ra48b701c54a34b4a" /><Relationship Type="http://schemas.openxmlformats.org/officeDocument/2006/relationships/slide" Target="/ppt/slides/slide6.xml" Id="R3f1f6ec8bc1b4786" /><Relationship Type="http://schemas.openxmlformats.org/officeDocument/2006/relationships/slide" Target="/ppt/slides/slide7.xml" Id="R89bdd3a0048742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a68d93d2649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8d9875afc4584" /><Relationship Type="http://schemas.openxmlformats.org/officeDocument/2006/relationships/theme" Target="/ppt/slideMasters/theme/theme1.xml" Id="R77d2549a915049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8d9875afc45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d0e2fc3cb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9627da5864c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cba17127d43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f81ed91cc47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ce841df3b4f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6c6cc626543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6c5dd4a4b43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E. HOLDING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1 381 293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HARTO KNUT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Nordskarva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821 429 072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E. HOLDING AS</a:t>
            </a:r>
          </a:p>
        </p:txBody>
      </p:sp>
    </p:spTree>
  </p:cSld>
  <p:clrMapOvr>
    <a:masterClrMapping xmlns:a="http://schemas.openxmlformats.org/drawingml/2006/main"/>
  </p:clrMapOvr>
</p:sld>
</file>