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c60a5cc72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0981df78f4346"/>
  </p:sldMasterIdLst>
  <p:sldIdLst>
    <p:sldId xmlns:r="http://schemas.openxmlformats.org/officeDocument/2006/relationships" id="256" r:id="Rfa51f504a1134415"/>
    <p:sldId xmlns:r="http://schemas.openxmlformats.org/officeDocument/2006/relationships" id="257" r:id="R27f4ab05b9864f17"/>
    <p:sldId xmlns:r="http://schemas.openxmlformats.org/officeDocument/2006/relationships" id="258" r:id="Rebc058ba8eaa492f"/>
    <p:sldId xmlns:r="http://schemas.openxmlformats.org/officeDocument/2006/relationships" id="259" r:id="R921e70a7eb0f4252"/>
    <p:sldId xmlns:r="http://schemas.openxmlformats.org/officeDocument/2006/relationships" id="260" r:id="Rb3c1c678a63f4fda"/>
    <p:sldId xmlns:r="http://schemas.openxmlformats.org/officeDocument/2006/relationships" id="261" r:id="R72eb2fd4d3eb4a41"/>
    <p:sldId xmlns:r="http://schemas.openxmlformats.org/officeDocument/2006/relationships" id="262" r:id="R647f8b93af1a4d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0981df78f4346" /><Relationship Type="http://schemas.openxmlformats.org/officeDocument/2006/relationships/slide" Target="/ppt/slides/slide1.xml" Id="Rfa51f504a1134415" /><Relationship Type="http://schemas.openxmlformats.org/officeDocument/2006/relationships/slide" Target="/ppt/slides/slide2.xml" Id="R27f4ab05b9864f17" /><Relationship Type="http://schemas.openxmlformats.org/officeDocument/2006/relationships/slide" Target="/ppt/slides/slide3.xml" Id="Rebc058ba8eaa492f" /><Relationship Type="http://schemas.openxmlformats.org/officeDocument/2006/relationships/slide" Target="/ppt/slides/slide4.xml" Id="R921e70a7eb0f4252" /><Relationship Type="http://schemas.openxmlformats.org/officeDocument/2006/relationships/slide" Target="/ppt/slides/slide5.xml" Id="Rb3c1c678a63f4fda" /><Relationship Type="http://schemas.openxmlformats.org/officeDocument/2006/relationships/slide" Target="/ppt/slides/slide6.xml" Id="R72eb2fd4d3eb4a41" /><Relationship Type="http://schemas.openxmlformats.org/officeDocument/2006/relationships/slide" Target="/ppt/slides/slide7.xml" Id="R647f8b93af1a4d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b44f5e354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316c35f574166" /><Relationship Type="http://schemas.openxmlformats.org/officeDocument/2006/relationships/theme" Target="/ppt/slideMasters/theme/theme1.xml" Id="Rc8c42b93739e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316c35f57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ad015bc0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13755700641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0a713253d4f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26ecd94944d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de12b8a73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e327981e847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f6f04bd2c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PRAESTARE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PRAESTARE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 TOM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Sofie Steinnes'veg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4352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821 374 162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PRAESTARE HOLDING AS</a:t>
            </a:r>
          </a:p>
        </p:txBody>
      </p:sp>
    </p:spTree>
  </p:cSld>
  <p:clrMapOvr>
    <a:masterClrMapping xmlns:a="http://schemas.openxmlformats.org/drawingml/2006/main"/>
  </p:clrMapOvr>
</p:sld>
</file>