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ddb3786aaf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c2004ed61a4d23"/>
  </p:sldMasterIdLst>
  <p:sldIdLst>
    <p:sldId xmlns:r="http://schemas.openxmlformats.org/officeDocument/2006/relationships" id="256" r:id="R31c6447473fd4f0d"/>
    <p:sldId xmlns:r="http://schemas.openxmlformats.org/officeDocument/2006/relationships" id="257" r:id="R62da889f5de94493"/>
    <p:sldId xmlns:r="http://schemas.openxmlformats.org/officeDocument/2006/relationships" id="258" r:id="Ra7dd55759da74ad2"/>
    <p:sldId xmlns:r="http://schemas.openxmlformats.org/officeDocument/2006/relationships" id="259" r:id="R0a9cd633aef34d9f"/>
    <p:sldId xmlns:r="http://schemas.openxmlformats.org/officeDocument/2006/relationships" id="260" r:id="R3f88d60631874798"/>
    <p:sldId xmlns:r="http://schemas.openxmlformats.org/officeDocument/2006/relationships" id="261" r:id="R541a5ad08c7e430d"/>
    <p:sldId xmlns:r="http://schemas.openxmlformats.org/officeDocument/2006/relationships" id="262" r:id="Re240dfb639ee41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c2004ed61a4d23" /><Relationship Type="http://schemas.openxmlformats.org/officeDocument/2006/relationships/slide" Target="/ppt/slides/slide1.xml" Id="R31c6447473fd4f0d" /><Relationship Type="http://schemas.openxmlformats.org/officeDocument/2006/relationships/slide" Target="/ppt/slides/slide2.xml" Id="R62da889f5de94493" /><Relationship Type="http://schemas.openxmlformats.org/officeDocument/2006/relationships/slide" Target="/ppt/slides/slide3.xml" Id="Ra7dd55759da74ad2" /><Relationship Type="http://schemas.openxmlformats.org/officeDocument/2006/relationships/slide" Target="/ppt/slides/slide4.xml" Id="R0a9cd633aef34d9f" /><Relationship Type="http://schemas.openxmlformats.org/officeDocument/2006/relationships/slide" Target="/ppt/slides/slide5.xml" Id="R3f88d60631874798" /><Relationship Type="http://schemas.openxmlformats.org/officeDocument/2006/relationships/slide" Target="/ppt/slides/slide6.xml" Id="R541a5ad08c7e430d" /><Relationship Type="http://schemas.openxmlformats.org/officeDocument/2006/relationships/slide" Target="/ppt/slides/slide7.xml" Id="Re240dfb639ee41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33d5586ddd49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1b94eba9243cf" /><Relationship Type="http://schemas.openxmlformats.org/officeDocument/2006/relationships/theme" Target="/ppt/slideMasters/theme/theme1.xml" Id="Re366eeeff87043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d1b94eba9243c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16d0152a147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2bbb3b5714b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1c7af4654847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f9e99f6bbf45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bf4e9f9cc42b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7ae56703849e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32811b35e49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IS -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 - NOR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1 005 113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2 907 145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2 913 766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DAGUR GUDMUNDSSON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Skjellestadjordet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821 361 702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IS - NOR AS</a:t>
            </a:r>
          </a:p>
        </p:txBody>
      </p:sp>
    </p:spTree>
  </p:cSld>
  <p:clrMapOvr>
    <a:masterClrMapping xmlns:a="http://schemas.openxmlformats.org/drawingml/2006/main"/>
  </p:clrMapOvr>
</p:sld>
</file>