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3fd0a35dd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4a4aca3fa244e4"/>
  </p:sldMasterIdLst>
  <p:sldIdLst>
    <p:sldId xmlns:r="http://schemas.openxmlformats.org/officeDocument/2006/relationships" id="256" r:id="Ra6e38f949eb042d6"/>
    <p:sldId xmlns:r="http://schemas.openxmlformats.org/officeDocument/2006/relationships" id="257" r:id="R248fac121d75404a"/>
    <p:sldId xmlns:r="http://schemas.openxmlformats.org/officeDocument/2006/relationships" id="258" r:id="R05b1fe7cfc2c4577"/>
    <p:sldId xmlns:r="http://schemas.openxmlformats.org/officeDocument/2006/relationships" id="259" r:id="R34d86b81bbea437a"/>
    <p:sldId xmlns:r="http://schemas.openxmlformats.org/officeDocument/2006/relationships" id="260" r:id="Rfc5e7e00b4dc4a19"/>
    <p:sldId xmlns:r="http://schemas.openxmlformats.org/officeDocument/2006/relationships" id="261" r:id="R34e1a261850a4370"/>
    <p:sldId xmlns:r="http://schemas.openxmlformats.org/officeDocument/2006/relationships" id="262" r:id="R1495aa49b36c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4a4aca3fa244e4" /><Relationship Type="http://schemas.openxmlformats.org/officeDocument/2006/relationships/slide" Target="/ppt/slides/slide1.xml" Id="Ra6e38f949eb042d6" /><Relationship Type="http://schemas.openxmlformats.org/officeDocument/2006/relationships/slide" Target="/ppt/slides/slide2.xml" Id="R248fac121d75404a" /><Relationship Type="http://schemas.openxmlformats.org/officeDocument/2006/relationships/slide" Target="/ppt/slides/slide3.xml" Id="R05b1fe7cfc2c4577" /><Relationship Type="http://schemas.openxmlformats.org/officeDocument/2006/relationships/slide" Target="/ppt/slides/slide4.xml" Id="R34d86b81bbea437a" /><Relationship Type="http://schemas.openxmlformats.org/officeDocument/2006/relationships/slide" Target="/ppt/slides/slide5.xml" Id="Rfc5e7e00b4dc4a19" /><Relationship Type="http://schemas.openxmlformats.org/officeDocument/2006/relationships/slide" Target="/ppt/slides/slide6.xml" Id="R34e1a261850a4370" /><Relationship Type="http://schemas.openxmlformats.org/officeDocument/2006/relationships/slide" Target="/ppt/slides/slide7.xml" Id="R1495aa49b36c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020d5fb4642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6718f44d489a" /><Relationship Type="http://schemas.openxmlformats.org/officeDocument/2006/relationships/theme" Target="/ppt/slideMasters/theme/theme1.xml" Id="R87a7040fbfa2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c6718f44d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4644a8bd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7f466446641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cd6f26b6e40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cdf443af7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f1fc47c8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c794b3860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8b60ae754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LØKKEBAKKEN REGNSKAP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LØKKEBAKKEN REGNSKAP OG RÅDGIVNING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2 994 509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559 212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1 244 351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LSM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SOT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AMOE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821 313 872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LØKKEBAKKEN REGNSKAP OG RÅDGIVNING AS</a:t>
            </a:r>
          </a:p>
        </p:txBody>
      </p:sp>
    </p:spTree>
  </p:cSld>
  <p:clrMapOvr>
    <a:masterClrMapping xmlns:a="http://schemas.openxmlformats.org/drawingml/2006/main"/>
  </p:clrMapOvr>
</p:sld>
</file>