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9669efa5364e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798c8977dc43ed"/>
  </p:sldMasterIdLst>
  <p:sldIdLst>
    <p:sldId xmlns:r="http://schemas.openxmlformats.org/officeDocument/2006/relationships" id="256" r:id="R70196d5fe8504f21"/>
    <p:sldId xmlns:r="http://schemas.openxmlformats.org/officeDocument/2006/relationships" id="257" r:id="R54056c6e8f7d46c2"/>
    <p:sldId xmlns:r="http://schemas.openxmlformats.org/officeDocument/2006/relationships" id="258" r:id="Ra8af807b964644c9"/>
    <p:sldId xmlns:r="http://schemas.openxmlformats.org/officeDocument/2006/relationships" id="259" r:id="R012eda05003b4944"/>
    <p:sldId xmlns:r="http://schemas.openxmlformats.org/officeDocument/2006/relationships" id="260" r:id="R24bd0623f6be4b52"/>
    <p:sldId xmlns:r="http://schemas.openxmlformats.org/officeDocument/2006/relationships" id="261" r:id="R99fb483c606c435e"/>
    <p:sldId xmlns:r="http://schemas.openxmlformats.org/officeDocument/2006/relationships" id="262" r:id="Ra25651505cff4e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798c8977dc43ed" /><Relationship Type="http://schemas.openxmlformats.org/officeDocument/2006/relationships/slide" Target="/ppt/slides/slide1.xml" Id="R70196d5fe8504f21" /><Relationship Type="http://schemas.openxmlformats.org/officeDocument/2006/relationships/slide" Target="/ppt/slides/slide2.xml" Id="R54056c6e8f7d46c2" /><Relationship Type="http://schemas.openxmlformats.org/officeDocument/2006/relationships/slide" Target="/ppt/slides/slide3.xml" Id="Ra8af807b964644c9" /><Relationship Type="http://schemas.openxmlformats.org/officeDocument/2006/relationships/slide" Target="/ppt/slides/slide4.xml" Id="R012eda05003b4944" /><Relationship Type="http://schemas.openxmlformats.org/officeDocument/2006/relationships/slide" Target="/ppt/slides/slide5.xml" Id="R24bd0623f6be4b52" /><Relationship Type="http://schemas.openxmlformats.org/officeDocument/2006/relationships/slide" Target="/ppt/slides/slide6.xml" Id="R99fb483c606c435e" /><Relationship Type="http://schemas.openxmlformats.org/officeDocument/2006/relationships/slide" Target="/ppt/slides/slide7.xml" Id="Ra25651505cff4e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c0b4ca90884b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efda1da3b4fbe" /><Relationship Type="http://schemas.openxmlformats.org/officeDocument/2006/relationships/theme" Target="/ppt/slideMasters/theme/theme1.xml" Id="Rfabda94badd34e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6efda1da3b4f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6c013ba9f42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231bdb71049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6952a8f624b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12a0509024d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a1f78c6874d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d005f4c0d4b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e9c720bd94d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WHITENOISE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WHITENOISE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WHITENOISE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WHITENOISE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WHITENOISE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WHITENOISE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−218 852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212 527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212 527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WHITENOISE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MAGNUSSEN GAUTE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WHITENOISE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Gaute Magnussen, Giskehagen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821 244 722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WHITENOISE AS</a:t>
            </a:r>
          </a:p>
        </p:txBody>
      </p:sp>
    </p:spTree>
  </p:cSld>
  <p:clrMapOvr>
    <a:masterClrMapping xmlns:a="http://schemas.openxmlformats.org/drawingml/2006/main"/>
  </p:clrMapOvr>
</p:sld>
</file>