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429f01ed5b49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96331da5a64933"/>
  </p:sldMasterIdLst>
  <p:sldIdLst>
    <p:sldId xmlns:r="http://schemas.openxmlformats.org/officeDocument/2006/relationships" id="256" r:id="R8f9a8f28a34545cd"/>
    <p:sldId xmlns:r="http://schemas.openxmlformats.org/officeDocument/2006/relationships" id="257" r:id="Red31aae71caf44a7"/>
    <p:sldId xmlns:r="http://schemas.openxmlformats.org/officeDocument/2006/relationships" id="258" r:id="R4179bc070c954ade"/>
    <p:sldId xmlns:r="http://schemas.openxmlformats.org/officeDocument/2006/relationships" id="259" r:id="R44e7ccbad07e453b"/>
    <p:sldId xmlns:r="http://schemas.openxmlformats.org/officeDocument/2006/relationships" id="260" r:id="R62d8bcd684504bd5"/>
    <p:sldId xmlns:r="http://schemas.openxmlformats.org/officeDocument/2006/relationships" id="261" r:id="Re113f80f7019426c"/>
    <p:sldId xmlns:r="http://schemas.openxmlformats.org/officeDocument/2006/relationships" id="262" r:id="R5c41c9fbc98549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6331da5a64933" /><Relationship Type="http://schemas.openxmlformats.org/officeDocument/2006/relationships/slide" Target="/ppt/slides/slide1.xml" Id="R8f9a8f28a34545cd" /><Relationship Type="http://schemas.openxmlformats.org/officeDocument/2006/relationships/slide" Target="/ppt/slides/slide2.xml" Id="Red31aae71caf44a7" /><Relationship Type="http://schemas.openxmlformats.org/officeDocument/2006/relationships/slide" Target="/ppt/slides/slide3.xml" Id="R4179bc070c954ade" /><Relationship Type="http://schemas.openxmlformats.org/officeDocument/2006/relationships/slide" Target="/ppt/slides/slide4.xml" Id="R44e7ccbad07e453b" /><Relationship Type="http://schemas.openxmlformats.org/officeDocument/2006/relationships/slide" Target="/ppt/slides/slide5.xml" Id="R62d8bcd684504bd5" /><Relationship Type="http://schemas.openxmlformats.org/officeDocument/2006/relationships/slide" Target="/ppt/slides/slide6.xml" Id="Re113f80f7019426c" /><Relationship Type="http://schemas.openxmlformats.org/officeDocument/2006/relationships/slide" Target="/ppt/slides/slide7.xml" Id="R5c41c9fbc98549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cae1942d54f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be22d310242bc" /><Relationship Type="http://schemas.openxmlformats.org/officeDocument/2006/relationships/theme" Target="/ppt/slideMasters/theme/theme1.xml" Id="R2f6bf7c588ab41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be22d310242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38f3865cd47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c128a5d86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3619837694d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783b6f4ca43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6fc96fd3f43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f0749245b44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e5f2cbac9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BASSY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BASSY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4 542 920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LANDHEIM EIRIK LOSGÅRD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Fernanda Nissens gate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821 229 162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