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975d2e468f43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7cd6a24d7541ee"/>
  </p:sldMasterIdLst>
  <p:sldIdLst>
    <p:sldId xmlns:r="http://schemas.openxmlformats.org/officeDocument/2006/relationships" id="256" r:id="R5610e7091e8041fb"/>
    <p:sldId xmlns:r="http://schemas.openxmlformats.org/officeDocument/2006/relationships" id="257" r:id="Rd762d7a10d424282"/>
    <p:sldId xmlns:r="http://schemas.openxmlformats.org/officeDocument/2006/relationships" id="258" r:id="Rc10c077f7b2348c7"/>
    <p:sldId xmlns:r="http://schemas.openxmlformats.org/officeDocument/2006/relationships" id="259" r:id="Rfeb4a0ea88a74d27"/>
    <p:sldId xmlns:r="http://schemas.openxmlformats.org/officeDocument/2006/relationships" id="260" r:id="Reae2314bab624904"/>
    <p:sldId xmlns:r="http://schemas.openxmlformats.org/officeDocument/2006/relationships" id="261" r:id="R860c18e755c84141"/>
    <p:sldId xmlns:r="http://schemas.openxmlformats.org/officeDocument/2006/relationships" id="262" r:id="Rdcd99ec698f24a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7cd6a24d7541ee" /><Relationship Type="http://schemas.openxmlformats.org/officeDocument/2006/relationships/slide" Target="/ppt/slides/slide1.xml" Id="R5610e7091e8041fb" /><Relationship Type="http://schemas.openxmlformats.org/officeDocument/2006/relationships/slide" Target="/ppt/slides/slide2.xml" Id="Rd762d7a10d424282" /><Relationship Type="http://schemas.openxmlformats.org/officeDocument/2006/relationships/slide" Target="/ppt/slides/slide3.xml" Id="Rc10c077f7b2348c7" /><Relationship Type="http://schemas.openxmlformats.org/officeDocument/2006/relationships/slide" Target="/ppt/slides/slide4.xml" Id="Rfeb4a0ea88a74d27" /><Relationship Type="http://schemas.openxmlformats.org/officeDocument/2006/relationships/slide" Target="/ppt/slides/slide5.xml" Id="Reae2314bab624904" /><Relationship Type="http://schemas.openxmlformats.org/officeDocument/2006/relationships/slide" Target="/ppt/slides/slide6.xml" Id="R860c18e755c84141" /><Relationship Type="http://schemas.openxmlformats.org/officeDocument/2006/relationships/slide" Target="/ppt/slides/slide7.xml" Id="Rdcd99ec698f24a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aa18d0aac04f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a67ecc86f34f38" /><Relationship Type="http://schemas.openxmlformats.org/officeDocument/2006/relationships/theme" Target="/ppt/slideMasters/theme/theme1.xml" Id="R01e1eab8f75044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a67ecc86f34f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01198b5c84a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c70341ffb344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ffc0e90ce541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62994a60174f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370c217584c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7ca4ccda714c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4e78cc60d046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GYLDENGÅRDEN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GYLDENGÅRDEN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GYLDENGÅRDEN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GYLDENGÅRDEN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GYLDENGÅRDEN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GYLDENGÅRDEN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38 383 157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27 700 340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12 177 812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28 451 554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309 857 568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GYLDENGÅRDEN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PUBLIC PROPERTY SUB-HOLDING 6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GYLDENGÅRDEN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 VIIs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821 156 092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GYLDENGÅRDEN AS</a:t>
            </a:r>
          </a:p>
        </p:txBody>
      </p:sp>
    </p:spTree>
  </p:cSld>
  <p:clrMapOvr>
    <a:masterClrMapping xmlns:a="http://schemas.openxmlformats.org/drawingml/2006/main"/>
  </p:clrMapOvr>
</p:sld>
</file>