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b077c98cfb40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8f656680bc4801"/>
  </p:sldMasterIdLst>
  <p:sldIdLst>
    <p:sldId xmlns:r="http://schemas.openxmlformats.org/officeDocument/2006/relationships" id="256" r:id="R8843c471cfdc46f7"/>
    <p:sldId xmlns:r="http://schemas.openxmlformats.org/officeDocument/2006/relationships" id="257" r:id="Ra87938c6cc6145ae"/>
    <p:sldId xmlns:r="http://schemas.openxmlformats.org/officeDocument/2006/relationships" id="258" r:id="Rc9565563a7ab42fb"/>
    <p:sldId xmlns:r="http://schemas.openxmlformats.org/officeDocument/2006/relationships" id="259" r:id="Rb6cbc82b13524ca4"/>
    <p:sldId xmlns:r="http://schemas.openxmlformats.org/officeDocument/2006/relationships" id="260" r:id="Re185a5e57b6a43a9"/>
    <p:sldId xmlns:r="http://schemas.openxmlformats.org/officeDocument/2006/relationships" id="261" r:id="R9672e144621a4f40"/>
    <p:sldId xmlns:r="http://schemas.openxmlformats.org/officeDocument/2006/relationships" id="262" r:id="Rfb1f2466054e44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8f656680bc4801" /><Relationship Type="http://schemas.openxmlformats.org/officeDocument/2006/relationships/slide" Target="/ppt/slides/slide1.xml" Id="R8843c471cfdc46f7" /><Relationship Type="http://schemas.openxmlformats.org/officeDocument/2006/relationships/slide" Target="/ppt/slides/slide2.xml" Id="Ra87938c6cc6145ae" /><Relationship Type="http://schemas.openxmlformats.org/officeDocument/2006/relationships/slide" Target="/ppt/slides/slide3.xml" Id="Rc9565563a7ab42fb" /><Relationship Type="http://schemas.openxmlformats.org/officeDocument/2006/relationships/slide" Target="/ppt/slides/slide4.xml" Id="Rb6cbc82b13524ca4" /><Relationship Type="http://schemas.openxmlformats.org/officeDocument/2006/relationships/slide" Target="/ppt/slides/slide5.xml" Id="Re185a5e57b6a43a9" /><Relationship Type="http://schemas.openxmlformats.org/officeDocument/2006/relationships/slide" Target="/ppt/slides/slide6.xml" Id="R9672e144621a4f40" /><Relationship Type="http://schemas.openxmlformats.org/officeDocument/2006/relationships/slide" Target="/ppt/slides/slide7.xml" Id="Rfb1f2466054e44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3f3addaa3f429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e302343eb4b8a" /><Relationship Type="http://schemas.openxmlformats.org/officeDocument/2006/relationships/theme" Target="/ppt/slideMasters/theme/theme1.xml" Id="Raf9c2538758246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ee302343eb4b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9040a46e642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fd7f794f24d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f598b6cd874e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3d7c6b5ee34e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ee723f3c494a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f506aa2ed64a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67568c81bf4c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SYSTEMREVISJON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SYSTEMREVISJON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7 400 470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4 611 150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3 592 656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261 069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6 208 634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SYSTEMREVISJON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0186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821 154 022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SYSTEMREVISJON AS</a:t>
            </a:r>
          </a:p>
        </p:txBody>
      </p:sp>
    </p:spTree>
  </p:cSld>
  <p:clrMapOvr>
    <a:masterClrMapping xmlns:a="http://schemas.openxmlformats.org/drawingml/2006/main"/>
  </p:clrMapOvr>
</p:sld>
</file>