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f1931c81b249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05aeb8fbff4eb0"/>
  </p:sldMasterIdLst>
  <p:sldIdLst>
    <p:sldId xmlns:r="http://schemas.openxmlformats.org/officeDocument/2006/relationships" id="256" r:id="R1304594162a94399"/>
    <p:sldId xmlns:r="http://schemas.openxmlformats.org/officeDocument/2006/relationships" id="257" r:id="R353ed85b00044ec1"/>
    <p:sldId xmlns:r="http://schemas.openxmlformats.org/officeDocument/2006/relationships" id="258" r:id="Refa2b6f00f084674"/>
    <p:sldId xmlns:r="http://schemas.openxmlformats.org/officeDocument/2006/relationships" id="259" r:id="R5eae4b2ac2994a9b"/>
    <p:sldId xmlns:r="http://schemas.openxmlformats.org/officeDocument/2006/relationships" id="260" r:id="Ra63b05555a2b4469"/>
    <p:sldId xmlns:r="http://schemas.openxmlformats.org/officeDocument/2006/relationships" id="261" r:id="R86f9f9173e7d43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05aeb8fbff4eb0" /><Relationship Type="http://schemas.openxmlformats.org/officeDocument/2006/relationships/slide" Target="/ppt/slides/slide1.xml" Id="R1304594162a94399" /><Relationship Type="http://schemas.openxmlformats.org/officeDocument/2006/relationships/slide" Target="/ppt/slides/slide2.xml" Id="R353ed85b00044ec1" /><Relationship Type="http://schemas.openxmlformats.org/officeDocument/2006/relationships/slide" Target="/ppt/slides/slide3.xml" Id="Refa2b6f00f084674" /><Relationship Type="http://schemas.openxmlformats.org/officeDocument/2006/relationships/slide" Target="/ppt/slides/slide4.xml" Id="R5eae4b2ac2994a9b" /><Relationship Type="http://schemas.openxmlformats.org/officeDocument/2006/relationships/slide" Target="/ppt/slides/slide5.xml" Id="Ra63b05555a2b4469" /><Relationship Type="http://schemas.openxmlformats.org/officeDocument/2006/relationships/slide" Target="/ppt/slides/slide6.xml" Id="R86f9f9173e7d43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01a56c0f0849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d46e4626ac4aa9" /><Relationship Type="http://schemas.openxmlformats.org/officeDocument/2006/relationships/theme" Target="/ppt/slideMasters/theme/theme1.xml" Id="R0c36e1c401eb49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d46e4626ac4a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5fbbf3fc044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b387d44e744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5869d48a448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16c9ee6d747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81a5ee23c45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bdf919e154d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−34 636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821 117 992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 AS</a:t>
            </a:r>
          </a:p>
        </p:txBody>
      </p:sp>
    </p:spTree>
  </p:cSld>
  <p:clrMapOvr>
    <a:masterClrMapping xmlns:a="http://schemas.openxmlformats.org/drawingml/2006/main"/>
  </p:clrMapOvr>
</p:sld>
</file>