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ce9c1f25c9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405b0f0b234a7e"/>
  </p:sldMasterIdLst>
  <p:sldIdLst>
    <p:sldId xmlns:r="http://schemas.openxmlformats.org/officeDocument/2006/relationships" id="256" r:id="R922bab01e57b4774"/>
    <p:sldId xmlns:r="http://schemas.openxmlformats.org/officeDocument/2006/relationships" id="257" r:id="R09ae0c0de8ec42a8"/>
    <p:sldId xmlns:r="http://schemas.openxmlformats.org/officeDocument/2006/relationships" id="258" r:id="R3d302e7b92fb49f3"/>
    <p:sldId xmlns:r="http://schemas.openxmlformats.org/officeDocument/2006/relationships" id="259" r:id="R24161c5ee3e14027"/>
    <p:sldId xmlns:r="http://schemas.openxmlformats.org/officeDocument/2006/relationships" id="260" r:id="Rf1a7d5fe03f446a1"/>
    <p:sldId xmlns:r="http://schemas.openxmlformats.org/officeDocument/2006/relationships" id="261" r:id="R6f68205d111642f7"/>
    <p:sldId xmlns:r="http://schemas.openxmlformats.org/officeDocument/2006/relationships" id="262" r:id="R57039b7cd0bc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05b0f0b234a7e" /><Relationship Type="http://schemas.openxmlformats.org/officeDocument/2006/relationships/slide" Target="/ppt/slides/slide1.xml" Id="R922bab01e57b4774" /><Relationship Type="http://schemas.openxmlformats.org/officeDocument/2006/relationships/slide" Target="/ppt/slides/slide2.xml" Id="R09ae0c0de8ec42a8" /><Relationship Type="http://schemas.openxmlformats.org/officeDocument/2006/relationships/slide" Target="/ppt/slides/slide3.xml" Id="R3d302e7b92fb49f3" /><Relationship Type="http://schemas.openxmlformats.org/officeDocument/2006/relationships/slide" Target="/ppt/slides/slide4.xml" Id="R24161c5ee3e14027" /><Relationship Type="http://schemas.openxmlformats.org/officeDocument/2006/relationships/slide" Target="/ppt/slides/slide5.xml" Id="Rf1a7d5fe03f446a1" /><Relationship Type="http://schemas.openxmlformats.org/officeDocument/2006/relationships/slide" Target="/ppt/slides/slide6.xml" Id="R6f68205d111642f7" /><Relationship Type="http://schemas.openxmlformats.org/officeDocument/2006/relationships/slide" Target="/ppt/slides/slide7.xml" Id="R57039b7cd0bc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905113efa4e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4fcd459a743d3" /><Relationship Type="http://schemas.openxmlformats.org/officeDocument/2006/relationships/theme" Target="/ppt/slideMasters/theme/theme1.xml" Id="Rebcb00b01a8e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4fcd459a7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bd5cbc4b0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5233be4f144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8e08228b1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065d6088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57890894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6d6cf9939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0e4ce64c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OPDAHL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6 524 614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11 414 619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23 052 252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OPDAHL LEIF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Leif Ivar Opdahl, Sundgata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821 077 362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HOLDING AS</a:t>
            </a:r>
          </a:p>
        </p:txBody>
      </p:sp>
    </p:spTree>
  </p:cSld>
  <p:clrMapOvr>
    <a:masterClrMapping xmlns:a="http://schemas.openxmlformats.org/drawingml/2006/main"/>
  </p:clrMapOvr>
</p:sld>
</file>